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0"/>
  </p:notesMasterIdLst>
  <p:sldIdLst>
    <p:sldId id="256" r:id="rId2"/>
    <p:sldId id="285" r:id="rId3"/>
    <p:sldId id="258" r:id="rId4"/>
    <p:sldId id="288" r:id="rId5"/>
    <p:sldId id="290" r:id="rId6"/>
    <p:sldId id="284" r:id="rId7"/>
    <p:sldId id="291" r:id="rId8"/>
    <p:sldId id="28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vnit.unique.id@gmail.com" initials="n" lastIdx="1" clrIdx="0">
    <p:extLst>
      <p:ext uri="{19B8F6BF-5375-455C-9EA6-DF929625EA0E}">
        <p15:presenceInfo xmlns:p15="http://schemas.microsoft.com/office/powerpoint/2012/main" userId="a6dcb10c53a3579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70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9EDEA-4F23-4FB1-82C9-D60ECF16AD9C}" type="doc">
      <dgm:prSet loTypeId="urn:microsoft.com/office/officeart/2005/8/layout/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625C54F-FE1B-4E0D-9BAD-BFD6E7369F87}">
      <dgm:prSet phldrT="[Text]" custT="1"/>
      <dgm:spPr/>
      <dgm:t>
        <a:bodyPr/>
        <a:lstStyle/>
        <a:p>
          <a:r>
            <a:rPr lang="en-US" sz="1800" dirty="0"/>
            <a:t>What is the space requirement?</a:t>
          </a:r>
        </a:p>
      </dgm:t>
    </dgm:pt>
    <dgm:pt modelId="{BE21C2CC-2678-4DDC-96FC-7039D2A08575}" type="parTrans" cxnId="{7ACD70B5-2E7C-4FB9-A1BF-A9212475D21A}">
      <dgm:prSet/>
      <dgm:spPr/>
      <dgm:t>
        <a:bodyPr/>
        <a:lstStyle/>
        <a:p>
          <a:endParaRPr lang="en-US" sz="800"/>
        </a:p>
      </dgm:t>
    </dgm:pt>
    <dgm:pt modelId="{590632D5-64F2-4C71-960C-3B48F5A574F7}" type="sibTrans" cxnId="{7ACD70B5-2E7C-4FB9-A1BF-A9212475D21A}">
      <dgm:prSet/>
      <dgm:spPr/>
      <dgm:t>
        <a:bodyPr/>
        <a:lstStyle/>
        <a:p>
          <a:endParaRPr lang="en-US" sz="800"/>
        </a:p>
      </dgm:t>
    </dgm:pt>
    <dgm:pt modelId="{7AF96DB5-BF0A-44BD-B11B-6487ED77BBB6}">
      <dgm:prSet phldrT="[Text]" custT="1"/>
      <dgm:spPr/>
      <dgm:t>
        <a:bodyPr/>
        <a:lstStyle/>
        <a:p>
          <a:r>
            <a:rPr lang="en-US" sz="1000" dirty="0"/>
            <a:t>Each kW takes 80 sq-ft </a:t>
          </a:r>
        </a:p>
      </dgm:t>
    </dgm:pt>
    <dgm:pt modelId="{22DE4D89-FB0A-45A2-BCDA-4E4AA0AC35BD}" type="parTrans" cxnId="{902B4AED-1DDA-40DC-A44C-21016E64173D}">
      <dgm:prSet/>
      <dgm:spPr/>
      <dgm:t>
        <a:bodyPr/>
        <a:lstStyle/>
        <a:p>
          <a:endParaRPr lang="en-US" sz="800"/>
        </a:p>
      </dgm:t>
    </dgm:pt>
    <dgm:pt modelId="{C7546A2F-BBFA-46F0-B8C2-2FC4EE527E57}" type="sibTrans" cxnId="{902B4AED-1DDA-40DC-A44C-21016E64173D}">
      <dgm:prSet/>
      <dgm:spPr/>
      <dgm:t>
        <a:bodyPr/>
        <a:lstStyle/>
        <a:p>
          <a:endParaRPr lang="en-US" sz="800"/>
        </a:p>
      </dgm:t>
    </dgm:pt>
    <dgm:pt modelId="{ED633CC2-FAF0-4C32-8F2A-09956E77739A}">
      <dgm:prSet custT="1"/>
      <dgm:spPr/>
      <dgm:t>
        <a:bodyPr/>
        <a:lstStyle/>
        <a:p>
          <a:r>
            <a:rPr lang="en-US" sz="1800" dirty="0"/>
            <a:t>What would be the cost?</a:t>
          </a:r>
        </a:p>
      </dgm:t>
    </dgm:pt>
    <dgm:pt modelId="{AA4F0E45-895E-4D0C-9FE2-D23F853C637A}" type="parTrans" cxnId="{E89ACA20-D089-4B7E-91BE-CB42F57F9D19}">
      <dgm:prSet/>
      <dgm:spPr/>
      <dgm:t>
        <a:bodyPr/>
        <a:lstStyle/>
        <a:p>
          <a:endParaRPr lang="en-US" sz="1100"/>
        </a:p>
      </dgm:t>
    </dgm:pt>
    <dgm:pt modelId="{27F58939-D2A6-42B9-BD9B-869D960E083F}" type="sibTrans" cxnId="{E89ACA20-D089-4B7E-91BE-CB42F57F9D19}">
      <dgm:prSet/>
      <dgm:spPr/>
      <dgm:t>
        <a:bodyPr/>
        <a:lstStyle/>
        <a:p>
          <a:endParaRPr lang="en-US" sz="1100"/>
        </a:p>
      </dgm:t>
    </dgm:pt>
    <dgm:pt modelId="{65EC0B6F-CAFC-43B9-AC63-588392EAA3CD}">
      <dgm:prSet custT="1"/>
      <dgm:spPr/>
      <dgm:t>
        <a:bodyPr/>
        <a:lstStyle/>
        <a:p>
          <a:r>
            <a:rPr lang="en-US" sz="1000" dirty="0"/>
            <a:t>Approximately 39K-47K per kW</a:t>
          </a:r>
        </a:p>
      </dgm:t>
    </dgm:pt>
    <dgm:pt modelId="{7B90B4D7-313D-4470-B264-0AC691B2951A}" type="parTrans" cxnId="{2629AB6D-7806-40DF-9EBE-AD6CE7BE4146}">
      <dgm:prSet/>
      <dgm:spPr/>
      <dgm:t>
        <a:bodyPr/>
        <a:lstStyle/>
        <a:p>
          <a:endParaRPr lang="en-US" sz="1100"/>
        </a:p>
      </dgm:t>
    </dgm:pt>
    <dgm:pt modelId="{E1C9E428-B3B6-498F-B2DA-252BC8C693B1}" type="sibTrans" cxnId="{2629AB6D-7806-40DF-9EBE-AD6CE7BE4146}">
      <dgm:prSet/>
      <dgm:spPr/>
      <dgm:t>
        <a:bodyPr/>
        <a:lstStyle/>
        <a:p>
          <a:endParaRPr lang="en-US" sz="1100"/>
        </a:p>
      </dgm:t>
    </dgm:pt>
    <dgm:pt modelId="{DD3F8711-9554-4AD6-AA8F-8A30B95227CE}">
      <dgm:prSet custT="1"/>
      <dgm:spPr/>
      <dgm:t>
        <a:bodyPr/>
        <a:lstStyle/>
        <a:p>
          <a:r>
            <a:rPr lang="en-US" sz="1800" dirty="0"/>
            <a:t>Any Subsidy?</a:t>
          </a:r>
        </a:p>
      </dgm:t>
    </dgm:pt>
    <dgm:pt modelId="{228A4B12-BD81-4A81-823D-77957C29CB21}" type="parTrans" cxnId="{5E5DD0E7-E04E-44FF-A3EA-B346310E2A37}">
      <dgm:prSet/>
      <dgm:spPr/>
      <dgm:t>
        <a:bodyPr/>
        <a:lstStyle/>
        <a:p>
          <a:endParaRPr lang="en-US" sz="1100"/>
        </a:p>
      </dgm:t>
    </dgm:pt>
    <dgm:pt modelId="{85BA8B79-1F9E-4C76-B255-747946561845}" type="sibTrans" cxnId="{5E5DD0E7-E04E-44FF-A3EA-B346310E2A37}">
      <dgm:prSet/>
      <dgm:spPr/>
      <dgm:t>
        <a:bodyPr/>
        <a:lstStyle/>
        <a:p>
          <a:endParaRPr lang="en-US" sz="1100"/>
        </a:p>
      </dgm:t>
    </dgm:pt>
    <dgm:pt modelId="{85BB1284-8AB9-4895-B975-02FEC7C3F127}">
      <dgm:prSet custT="1"/>
      <dgm:spPr/>
      <dgm:t>
        <a:bodyPr/>
        <a:lstStyle/>
        <a:p>
          <a:r>
            <a:rPr lang="en-US" sz="1000" dirty="0"/>
            <a:t>No. Government offers subsidy only for residential segment</a:t>
          </a:r>
        </a:p>
      </dgm:t>
    </dgm:pt>
    <dgm:pt modelId="{09EBFE99-38D2-4A30-869E-E02BE7EE588C}" type="parTrans" cxnId="{A236A338-9B43-45F8-969A-BB59DFE7C5A8}">
      <dgm:prSet/>
      <dgm:spPr/>
      <dgm:t>
        <a:bodyPr/>
        <a:lstStyle/>
        <a:p>
          <a:endParaRPr lang="en-US" sz="1100"/>
        </a:p>
      </dgm:t>
    </dgm:pt>
    <dgm:pt modelId="{BC7FEE1A-A367-4078-8797-402252506495}" type="sibTrans" cxnId="{A236A338-9B43-45F8-969A-BB59DFE7C5A8}">
      <dgm:prSet/>
      <dgm:spPr/>
      <dgm:t>
        <a:bodyPr/>
        <a:lstStyle/>
        <a:p>
          <a:endParaRPr lang="en-US" sz="1100"/>
        </a:p>
      </dgm:t>
    </dgm:pt>
    <dgm:pt modelId="{3B0823A4-98E0-4933-8812-DA15B232F2C0}">
      <dgm:prSet custT="1"/>
      <dgm:spPr/>
      <dgm:t>
        <a:bodyPr/>
        <a:lstStyle/>
        <a:p>
          <a:r>
            <a:rPr lang="en-US" sz="1600" dirty="0"/>
            <a:t>Any financing assistance?</a:t>
          </a:r>
        </a:p>
      </dgm:t>
    </dgm:pt>
    <dgm:pt modelId="{0329DCE0-4852-4AC4-AFA6-FD0AABE84581}" type="parTrans" cxnId="{D18FA55F-E735-4D04-AFF9-2BD2BDB41E74}">
      <dgm:prSet/>
      <dgm:spPr/>
      <dgm:t>
        <a:bodyPr/>
        <a:lstStyle/>
        <a:p>
          <a:endParaRPr lang="en-US" sz="1100"/>
        </a:p>
      </dgm:t>
    </dgm:pt>
    <dgm:pt modelId="{13FCBE8C-2153-40D4-8597-F908E5FBF608}" type="sibTrans" cxnId="{D18FA55F-E735-4D04-AFF9-2BD2BDB41E74}">
      <dgm:prSet/>
      <dgm:spPr/>
      <dgm:t>
        <a:bodyPr/>
        <a:lstStyle/>
        <a:p>
          <a:endParaRPr lang="en-US" sz="1100"/>
        </a:p>
      </dgm:t>
    </dgm:pt>
    <dgm:pt modelId="{DDF308B6-874D-4950-90C6-DD0A6CB7CFFA}">
      <dgm:prSet custT="1"/>
      <dgm:spPr/>
      <dgm:t>
        <a:bodyPr/>
        <a:lstStyle/>
        <a:p>
          <a:r>
            <a:rPr lang="en-US" sz="1000" dirty="0"/>
            <a:t>Yes. We have attractive financing options</a:t>
          </a:r>
        </a:p>
      </dgm:t>
    </dgm:pt>
    <dgm:pt modelId="{008505D9-19BB-41CC-8781-72ADABD8098A}" type="parTrans" cxnId="{7E15A37C-6425-49D5-97E0-7B08B6DE125A}">
      <dgm:prSet/>
      <dgm:spPr/>
      <dgm:t>
        <a:bodyPr/>
        <a:lstStyle/>
        <a:p>
          <a:endParaRPr lang="en-US" sz="1100"/>
        </a:p>
      </dgm:t>
    </dgm:pt>
    <dgm:pt modelId="{74E47666-7A36-4585-AED6-F417FB15CF2E}" type="sibTrans" cxnId="{7E15A37C-6425-49D5-97E0-7B08B6DE125A}">
      <dgm:prSet/>
      <dgm:spPr/>
      <dgm:t>
        <a:bodyPr/>
        <a:lstStyle/>
        <a:p>
          <a:endParaRPr lang="en-US" sz="1100"/>
        </a:p>
      </dgm:t>
    </dgm:pt>
    <dgm:pt modelId="{567FAA2D-4437-4007-934A-230CBDCAE3AA}">
      <dgm:prSet custT="1"/>
      <dgm:spPr/>
      <dgm:t>
        <a:bodyPr/>
        <a:lstStyle/>
        <a:p>
          <a:r>
            <a:rPr lang="en-US" sz="1800" dirty="0"/>
            <a:t>What capacity plant would we require?</a:t>
          </a:r>
        </a:p>
      </dgm:t>
    </dgm:pt>
    <dgm:pt modelId="{657EE21B-0422-4DCD-9159-8430A5F7AF18}" type="parTrans" cxnId="{7EF85C10-E0AD-407E-937E-0235C332C910}">
      <dgm:prSet/>
      <dgm:spPr/>
      <dgm:t>
        <a:bodyPr/>
        <a:lstStyle/>
        <a:p>
          <a:endParaRPr lang="en-US"/>
        </a:p>
      </dgm:t>
    </dgm:pt>
    <dgm:pt modelId="{CA94A1C3-7F9E-4ED1-81FC-EA8391200B52}" type="sibTrans" cxnId="{7EF85C10-E0AD-407E-937E-0235C332C910}">
      <dgm:prSet/>
      <dgm:spPr/>
      <dgm:t>
        <a:bodyPr/>
        <a:lstStyle/>
        <a:p>
          <a:endParaRPr lang="en-US"/>
        </a:p>
      </dgm:t>
    </dgm:pt>
    <dgm:pt modelId="{CB5D8B02-C1B8-41EA-A89B-6F80C12A0928}">
      <dgm:prSet/>
      <dgm:spPr/>
      <dgm:t>
        <a:bodyPr/>
        <a:lstStyle/>
        <a:p>
          <a:r>
            <a:rPr lang="en-US" dirty="0"/>
            <a:t>Solar plant generates 4-5 units per day</a:t>
          </a:r>
        </a:p>
      </dgm:t>
    </dgm:pt>
    <dgm:pt modelId="{264C5EE3-8425-4C3B-B527-0C8F7BCE7DD5}" type="parTrans" cxnId="{29F26B80-49F8-4D16-8BC3-B17C937CF7E3}">
      <dgm:prSet/>
      <dgm:spPr/>
      <dgm:t>
        <a:bodyPr/>
        <a:lstStyle/>
        <a:p>
          <a:endParaRPr lang="en-US"/>
        </a:p>
      </dgm:t>
    </dgm:pt>
    <dgm:pt modelId="{8368D886-1465-4252-843C-EB17170564BE}" type="sibTrans" cxnId="{29F26B80-49F8-4D16-8BC3-B17C937CF7E3}">
      <dgm:prSet/>
      <dgm:spPr/>
      <dgm:t>
        <a:bodyPr/>
        <a:lstStyle/>
        <a:p>
          <a:endParaRPr lang="en-US"/>
        </a:p>
      </dgm:t>
    </dgm:pt>
    <dgm:pt modelId="{185019C2-8F4A-4BC6-A02E-89C91E15BB84}">
      <dgm:prSet/>
      <dgm:spPr/>
      <dgm:t>
        <a:bodyPr/>
        <a:lstStyle/>
        <a:p>
          <a:r>
            <a:rPr lang="en-US" dirty="0"/>
            <a:t>Refer to your electricity bill to deduce average monthly consumption. Use this to find out the system size required.</a:t>
          </a:r>
        </a:p>
      </dgm:t>
    </dgm:pt>
    <dgm:pt modelId="{C3995480-CF3B-4441-BD34-38313BF5336E}" type="parTrans" cxnId="{EE2485AB-CB57-47AE-AFD6-1A8788CC24B3}">
      <dgm:prSet/>
      <dgm:spPr/>
      <dgm:t>
        <a:bodyPr/>
        <a:lstStyle/>
        <a:p>
          <a:endParaRPr lang="en-US"/>
        </a:p>
      </dgm:t>
    </dgm:pt>
    <dgm:pt modelId="{10B22E43-6505-4494-80E6-C2F6865F4D78}" type="sibTrans" cxnId="{EE2485AB-CB57-47AE-AFD6-1A8788CC24B3}">
      <dgm:prSet/>
      <dgm:spPr/>
      <dgm:t>
        <a:bodyPr/>
        <a:lstStyle/>
        <a:p>
          <a:endParaRPr lang="en-US"/>
        </a:p>
      </dgm:t>
    </dgm:pt>
    <dgm:pt modelId="{B64BE72D-D1AD-476B-9506-A3D190A1B495}">
      <dgm:prSet phldrT="[Text]" custT="1"/>
      <dgm:spPr/>
      <dgm:t>
        <a:bodyPr/>
        <a:lstStyle/>
        <a:p>
          <a:r>
            <a:rPr lang="en-US" sz="1000" dirty="0"/>
            <a:t>From step1, find out how much space would be required</a:t>
          </a:r>
        </a:p>
      </dgm:t>
    </dgm:pt>
    <dgm:pt modelId="{4CFD51FF-DA28-47BE-AA2C-ABC12C95BD51}" type="parTrans" cxnId="{326706F8-4289-40AF-B4C2-757C0FD92C9F}">
      <dgm:prSet/>
      <dgm:spPr/>
      <dgm:t>
        <a:bodyPr/>
        <a:lstStyle/>
        <a:p>
          <a:endParaRPr lang="en-US"/>
        </a:p>
      </dgm:t>
    </dgm:pt>
    <dgm:pt modelId="{3D7058C9-6F4A-4186-9CED-6FA47765C4F1}" type="sibTrans" cxnId="{326706F8-4289-40AF-B4C2-757C0FD92C9F}">
      <dgm:prSet/>
      <dgm:spPr/>
      <dgm:t>
        <a:bodyPr/>
        <a:lstStyle/>
        <a:p>
          <a:endParaRPr lang="en-US"/>
        </a:p>
      </dgm:t>
    </dgm:pt>
    <dgm:pt modelId="{BA716003-88AD-426F-9E23-6B0BE318851F}">
      <dgm:prSet custT="1"/>
      <dgm:spPr/>
      <dgm:t>
        <a:bodyPr/>
        <a:lstStyle/>
        <a:p>
          <a:r>
            <a:rPr lang="en-US" sz="1000" dirty="0"/>
            <a:t>Look at OPEX model to go solar with no upfront investment and immediate expense relief</a:t>
          </a:r>
        </a:p>
      </dgm:t>
    </dgm:pt>
    <dgm:pt modelId="{604A7B12-A783-467C-B9A2-ACDAF0A69D2A}" type="parTrans" cxnId="{2DCFC8E0-64A3-47A4-9BB2-CAA99B76C410}">
      <dgm:prSet/>
      <dgm:spPr/>
      <dgm:t>
        <a:bodyPr/>
        <a:lstStyle/>
        <a:p>
          <a:endParaRPr lang="en-US"/>
        </a:p>
      </dgm:t>
    </dgm:pt>
    <dgm:pt modelId="{AD183868-42CD-4595-8F1A-7427917C681C}" type="sibTrans" cxnId="{2DCFC8E0-64A3-47A4-9BB2-CAA99B76C410}">
      <dgm:prSet/>
      <dgm:spPr/>
      <dgm:t>
        <a:bodyPr/>
        <a:lstStyle/>
        <a:p>
          <a:endParaRPr lang="en-US"/>
        </a:p>
      </dgm:t>
    </dgm:pt>
    <dgm:pt modelId="{7973E05A-AEE2-4252-8AE7-BE561515C7D1}" type="pres">
      <dgm:prSet presAssocID="{EED9EDEA-4F23-4FB1-82C9-D60ECF16AD9C}" presName="linear" presStyleCnt="0">
        <dgm:presLayoutVars>
          <dgm:dir/>
          <dgm:animLvl val="lvl"/>
          <dgm:resizeHandles val="exact"/>
        </dgm:presLayoutVars>
      </dgm:prSet>
      <dgm:spPr/>
    </dgm:pt>
    <dgm:pt modelId="{CCDF657D-0E6B-42B5-8BD7-E67E58D9B67F}" type="pres">
      <dgm:prSet presAssocID="{567FAA2D-4437-4007-934A-230CBDCAE3AA}" presName="parentLin" presStyleCnt="0"/>
      <dgm:spPr/>
    </dgm:pt>
    <dgm:pt modelId="{1EFD51DF-E2C1-4B8D-BF99-3DA2A9E1D228}" type="pres">
      <dgm:prSet presAssocID="{567FAA2D-4437-4007-934A-230CBDCAE3AA}" presName="parentLeftMargin" presStyleLbl="node1" presStyleIdx="0" presStyleCnt="5"/>
      <dgm:spPr/>
    </dgm:pt>
    <dgm:pt modelId="{B5F47247-599D-4C92-934D-0B9892E54783}" type="pres">
      <dgm:prSet presAssocID="{567FAA2D-4437-4007-934A-230CBDCAE3A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80FD573-5F60-4287-8025-07009310E25B}" type="pres">
      <dgm:prSet presAssocID="{567FAA2D-4437-4007-934A-230CBDCAE3AA}" presName="negativeSpace" presStyleCnt="0"/>
      <dgm:spPr/>
    </dgm:pt>
    <dgm:pt modelId="{9F49629F-4D47-4AAE-826A-E910A9D54E02}" type="pres">
      <dgm:prSet presAssocID="{567FAA2D-4437-4007-934A-230CBDCAE3AA}" presName="childText" presStyleLbl="conFgAcc1" presStyleIdx="0" presStyleCnt="5">
        <dgm:presLayoutVars>
          <dgm:bulletEnabled val="1"/>
        </dgm:presLayoutVars>
      </dgm:prSet>
      <dgm:spPr/>
    </dgm:pt>
    <dgm:pt modelId="{3BA464A5-2AA1-4676-9082-FDA868F94EF4}" type="pres">
      <dgm:prSet presAssocID="{CA94A1C3-7F9E-4ED1-81FC-EA8391200B52}" presName="spaceBetweenRectangles" presStyleCnt="0"/>
      <dgm:spPr/>
    </dgm:pt>
    <dgm:pt modelId="{8CC485EE-EF63-4B7A-A8DE-522814FBD71F}" type="pres">
      <dgm:prSet presAssocID="{1625C54F-FE1B-4E0D-9BAD-BFD6E7369F87}" presName="parentLin" presStyleCnt="0"/>
      <dgm:spPr/>
    </dgm:pt>
    <dgm:pt modelId="{EEBA9DF1-788A-41F1-AB0F-27AB2ABF8C3D}" type="pres">
      <dgm:prSet presAssocID="{1625C54F-FE1B-4E0D-9BAD-BFD6E7369F87}" presName="parentLeftMargin" presStyleLbl="node1" presStyleIdx="0" presStyleCnt="5"/>
      <dgm:spPr/>
    </dgm:pt>
    <dgm:pt modelId="{B10B7BB0-5AF9-48F7-ACCC-AEA0AF61E93C}" type="pres">
      <dgm:prSet presAssocID="{1625C54F-FE1B-4E0D-9BAD-BFD6E7369F8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59FBED8-D627-47D1-AD7C-0FC5639F2A3B}" type="pres">
      <dgm:prSet presAssocID="{1625C54F-FE1B-4E0D-9BAD-BFD6E7369F87}" presName="negativeSpace" presStyleCnt="0"/>
      <dgm:spPr/>
    </dgm:pt>
    <dgm:pt modelId="{E254421A-181F-4C1D-B6BF-5578E495804A}" type="pres">
      <dgm:prSet presAssocID="{1625C54F-FE1B-4E0D-9BAD-BFD6E7369F87}" presName="childText" presStyleLbl="conFgAcc1" presStyleIdx="1" presStyleCnt="5">
        <dgm:presLayoutVars>
          <dgm:bulletEnabled val="1"/>
        </dgm:presLayoutVars>
      </dgm:prSet>
      <dgm:spPr/>
    </dgm:pt>
    <dgm:pt modelId="{5774CD98-E56F-4DB4-85E8-69DEC4254E7C}" type="pres">
      <dgm:prSet presAssocID="{590632D5-64F2-4C71-960C-3B48F5A574F7}" presName="spaceBetweenRectangles" presStyleCnt="0"/>
      <dgm:spPr/>
    </dgm:pt>
    <dgm:pt modelId="{7B064AAD-ADC5-44B2-9ED3-B96F45EFA8D5}" type="pres">
      <dgm:prSet presAssocID="{ED633CC2-FAF0-4C32-8F2A-09956E77739A}" presName="parentLin" presStyleCnt="0"/>
      <dgm:spPr/>
    </dgm:pt>
    <dgm:pt modelId="{5EEF4460-3E4C-423F-93E6-61613EC07B3B}" type="pres">
      <dgm:prSet presAssocID="{ED633CC2-FAF0-4C32-8F2A-09956E77739A}" presName="parentLeftMargin" presStyleLbl="node1" presStyleIdx="1" presStyleCnt="5"/>
      <dgm:spPr/>
    </dgm:pt>
    <dgm:pt modelId="{0880A836-4814-47E1-AA7F-1C2DFADFD240}" type="pres">
      <dgm:prSet presAssocID="{ED633CC2-FAF0-4C32-8F2A-09956E77739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B9063AA-96BA-47F5-9604-835930463D4F}" type="pres">
      <dgm:prSet presAssocID="{ED633CC2-FAF0-4C32-8F2A-09956E77739A}" presName="negativeSpace" presStyleCnt="0"/>
      <dgm:spPr/>
    </dgm:pt>
    <dgm:pt modelId="{940ECC33-4908-443B-B72B-D7AFC14EFD32}" type="pres">
      <dgm:prSet presAssocID="{ED633CC2-FAF0-4C32-8F2A-09956E77739A}" presName="childText" presStyleLbl="conFgAcc1" presStyleIdx="2" presStyleCnt="5">
        <dgm:presLayoutVars>
          <dgm:bulletEnabled val="1"/>
        </dgm:presLayoutVars>
      </dgm:prSet>
      <dgm:spPr/>
    </dgm:pt>
    <dgm:pt modelId="{B1B43B04-2019-4781-93B5-CAE209C1EB6C}" type="pres">
      <dgm:prSet presAssocID="{27F58939-D2A6-42B9-BD9B-869D960E083F}" presName="spaceBetweenRectangles" presStyleCnt="0"/>
      <dgm:spPr/>
    </dgm:pt>
    <dgm:pt modelId="{264CD64E-DC96-4459-8BA3-B8D5514E4441}" type="pres">
      <dgm:prSet presAssocID="{DD3F8711-9554-4AD6-AA8F-8A30B95227CE}" presName="parentLin" presStyleCnt="0"/>
      <dgm:spPr/>
    </dgm:pt>
    <dgm:pt modelId="{BA48384A-1F95-4E3E-8E7C-42F8D2634CD6}" type="pres">
      <dgm:prSet presAssocID="{DD3F8711-9554-4AD6-AA8F-8A30B95227CE}" presName="parentLeftMargin" presStyleLbl="node1" presStyleIdx="2" presStyleCnt="5"/>
      <dgm:spPr/>
    </dgm:pt>
    <dgm:pt modelId="{05CF57C1-D806-497B-A3BF-693845FDAA72}" type="pres">
      <dgm:prSet presAssocID="{DD3F8711-9554-4AD6-AA8F-8A30B95227C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ECCBC19-6E98-4945-B435-7ADDC5B4E7A0}" type="pres">
      <dgm:prSet presAssocID="{DD3F8711-9554-4AD6-AA8F-8A30B95227CE}" presName="negativeSpace" presStyleCnt="0"/>
      <dgm:spPr/>
    </dgm:pt>
    <dgm:pt modelId="{8B427BA0-A14E-4389-B6B8-00DE9BD29AC8}" type="pres">
      <dgm:prSet presAssocID="{DD3F8711-9554-4AD6-AA8F-8A30B95227CE}" presName="childText" presStyleLbl="conFgAcc1" presStyleIdx="3" presStyleCnt="5">
        <dgm:presLayoutVars>
          <dgm:bulletEnabled val="1"/>
        </dgm:presLayoutVars>
      </dgm:prSet>
      <dgm:spPr/>
    </dgm:pt>
    <dgm:pt modelId="{458C3E24-03C3-4F6A-8740-5EC8D84E54DA}" type="pres">
      <dgm:prSet presAssocID="{85BA8B79-1F9E-4C76-B255-747946561845}" presName="spaceBetweenRectangles" presStyleCnt="0"/>
      <dgm:spPr/>
    </dgm:pt>
    <dgm:pt modelId="{3C4C0B75-4D04-4E80-A697-F98E65D27617}" type="pres">
      <dgm:prSet presAssocID="{3B0823A4-98E0-4933-8812-DA15B232F2C0}" presName="parentLin" presStyleCnt="0"/>
      <dgm:spPr/>
    </dgm:pt>
    <dgm:pt modelId="{A52611C6-8013-4011-825F-23BEE310FC13}" type="pres">
      <dgm:prSet presAssocID="{3B0823A4-98E0-4933-8812-DA15B232F2C0}" presName="parentLeftMargin" presStyleLbl="node1" presStyleIdx="3" presStyleCnt="5"/>
      <dgm:spPr/>
    </dgm:pt>
    <dgm:pt modelId="{911C5947-4D5B-4DFA-9453-403AB71E4DE6}" type="pres">
      <dgm:prSet presAssocID="{3B0823A4-98E0-4933-8812-DA15B232F2C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C605616F-26A3-4072-954E-5540B0155BF7}" type="pres">
      <dgm:prSet presAssocID="{3B0823A4-98E0-4933-8812-DA15B232F2C0}" presName="negativeSpace" presStyleCnt="0"/>
      <dgm:spPr/>
    </dgm:pt>
    <dgm:pt modelId="{BAA4E7D8-2453-480B-BDC5-F732F27C5DA5}" type="pres">
      <dgm:prSet presAssocID="{3B0823A4-98E0-4933-8812-DA15B232F2C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A8B8C00-3E64-4934-8E61-2518B7333C65}" type="presOf" srcId="{185019C2-8F4A-4BC6-A02E-89C91E15BB84}" destId="{9F49629F-4D47-4AAE-826A-E910A9D54E02}" srcOrd="0" destOrd="1" presId="urn:microsoft.com/office/officeart/2005/8/layout/list1"/>
    <dgm:cxn modelId="{D8560409-2CAB-4F43-A813-6E2FEE2AB9C3}" type="presOf" srcId="{DDF308B6-874D-4950-90C6-DD0A6CB7CFFA}" destId="{BAA4E7D8-2453-480B-BDC5-F732F27C5DA5}" srcOrd="0" destOrd="0" presId="urn:microsoft.com/office/officeart/2005/8/layout/list1"/>
    <dgm:cxn modelId="{1DB8840A-CF96-4F35-BF43-CD46B92064DE}" type="presOf" srcId="{3B0823A4-98E0-4933-8812-DA15B232F2C0}" destId="{911C5947-4D5B-4DFA-9453-403AB71E4DE6}" srcOrd="1" destOrd="0" presId="urn:microsoft.com/office/officeart/2005/8/layout/list1"/>
    <dgm:cxn modelId="{7EF85C10-E0AD-407E-937E-0235C332C910}" srcId="{EED9EDEA-4F23-4FB1-82C9-D60ECF16AD9C}" destId="{567FAA2D-4437-4007-934A-230CBDCAE3AA}" srcOrd="0" destOrd="0" parTransId="{657EE21B-0422-4DCD-9159-8430A5F7AF18}" sibTransId="{CA94A1C3-7F9E-4ED1-81FC-EA8391200B52}"/>
    <dgm:cxn modelId="{5173141B-36F8-43E3-BE5D-B062415BC885}" type="presOf" srcId="{BA716003-88AD-426F-9E23-6B0BE318851F}" destId="{BAA4E7D8-2453-480B-BDC5-F732F27C5DA5}" srcOrd="0" destOrd="1" presId="urn:microsoft.com/office/officeart/2005/8/layout/list1"/>
    <dgm:cxn modelId="{E89ACA20-D089-4B7E-91BE-CB42F57F9D19}" srcId="{EED9EDEA-4F23-4FB1-82C9-D60ECF16AD9C}" destId="{ED633CC2-FAF0-4C32-8F2A-09956E77739A}" srcOrd="2" destOrd="0" parTransId="{AA4F0E45-895E-4D0C-9FE2-D23F853C637A}" sibTransId="{27F58939-D2A6-42B9-BD9B-869D960E083F}"/>
    <dgm:cxn modelId="{57D9D028-45EA-4CBD-93A1-E57FBE1DD7FB}" type="presOf" srcId="{567FAA2D-4437-4007-934A-230CBDCAE3AA}" destId="{1EFD51DF-E2C1-4B8D-BF99-3DA2A9E1D228}" srcOrd="0" destOrd="0" presId="urn:microsoft.com/office/officeart/2005/8/layout/list1"/>
    <dgm:cxn modelId="{DF6F0529-6E66-4582-82BA-34DFB35A16F9}" type="presOf" srcId="{1625C54F-FE1B-4E0D-9BAD-BFD6E7369F87}" destId="{B10B7BB0-5AF9-48F7-ACCC-AEA0AF61E93C}" srcOrd="1" destOrd="0" presId="urn:microsoft.com/office/officeart/2005/8/layout/list1"/>
    <dgm:cxn modelId="{A236A338-9B43-45F8-969A-BB59DFE7C5A8}" srcId="{DD3F8711-9554-4AD6-AA8F-8A30B95227CE}" destId="{85BB1284-8AB9-4895-B975-02FEC7C3F127}" srcOrd="0" destOrd="0" parTransId="{09EBFE99-38D2-4A30-869E-E02BE7EE588C}" sibTransId="{BC7FEE1A-A367-4078-8797-402252506495}"/>
    <dgm:cxn modelId="{30D9F63B-4395-43EC-8907-665D4AA90176}" type="presOf" srcId="{DD3F8711-9554-4AD6-AA8F-8A30B95227CE}" destId="{05CF57C1-D806-497B-A3BF-693845FDAA72}" srcOrd="1" destOrd="0" presId="urn:microsoft.com/office/officeart/2005/8/layout/list1"/>
    <dgm:cxn modelId="{CA184940-AC97-4623-A4DD-0CF273E056AE}" type="presOf" srcId="{3B0823A4-98E0-4933-8812-DA15B232F2C0}" destId="{A52611C6-8013-4011-825F-23BEE310FC13}" srcOrd="0" destOrd="0" presId="urn:microsoft.com/office/officeart/2005/8/layout/list1"/>
    <dgm:cxn modelId="{D18FA55F-E735-4D04-AFF9-2BD2BDB41E74}" srcId="{EED9EDEA-4F23-4FB1-82C9-D60ECF16AD9C}" destId="{3B0823A4-98E0-4933-8812-DA15B232F2C0}" srcOrd="4" destOrd="0" parTransId="{0329DCE0-4852-4AC4-AFA6-FD0AABE84581}" sibTransId="{13FCBE8C-2153-40D4-8597-F908E5FBF608}"/>
    <dgm:cxn modelId="{2629AB6D-7806-40DF-9EBE-AD6CE7BE4146}" srcId="{ED633CC2-FAF0-4C32-8F2A-09956E77739A}" destId="{65EC0B6F-CAFC-43B9-AC63-588392EAA3CD}" srcOrd="0" destOrd="0" parTransId="{7B90B4D7-313D-4470-B264-0AC691B2951A}" sibTransId="{E1C9E428-B3B6-498F-B2DA-252BC8C693B1}"/>
    <dgm:cxn modelId="{19903574-3E77-4DF9-81D2-40328D8E60DD}" type="presOf" srcId="{ED633CC2-FAF0-4C32-8F2A-09956E77739A}" destId="{5EEF4460-3E4C-423F-93E6-61613EC07B3B}" srcOrd="0" destOrd="0" presId="urn:microsoft.com/office/officeart/2005/8/layout/list1"/>
    <dgm:cxn modelId="{6BACE255-61AD-4B04-82C2-F52FA1688264}" type="presOf" srcId="{567FAA2D-4437-4007-934A-230CBDCAE3AA}" destId="{B5F47247-599D-4C92-934D-0B9892E54783}" srcOrd="1" destOrd="0" presId="urn:microsoft.com/office/officeart/2005/8/layout/list1"/>
    <dgm:cxn modelId="{4679FA76-6C09-4052-83B7-D9D1CA0BB90A}" type="presOf" srcId="{7AF96DB5-BF0A-44BD-B11B-6487ED77BBB6}" destId="{E254421A-181F-4C1D-B6BF-5578E495804A}" srcOrd="0" destOrd="0" presId="urn:microsoft.com/office/officeart/2005/8/layout/list1"/>
    <dgm:cxn modelId="{7E15A37C-6425-49D5-97E0-7B08B6DE125A}" srcId="{3B0823A4-98E0-4933-8812-DA15B232F2C0}" destId="{DDF308B6-874D-4950-90C6-DD0A6CB7CFFA}" srcOrd="0" destOrd="0" parTransId="{008505D9-19BB-41CC-8781-72ADABD8098A}" sibTransId="{74E47666-7A36-4585-AED6-F417FB15CF2E}"/>
    <dgm:cxn modelId="{650AE67D-D3CF-476C-80A5-838C07E53CA3}" type="presOf" srcId="{ED633CC2-FAF0-4C32-8F2A-09956E77739A}" destId="{0880A836-4814-47E1-AA7F-1C2DFADFD240}" srcOrd="1" destOrd="0" presId="urn:microsoft.com/office/officeart/2005/8/layout/list1"/>
    <dgm:cxn modelId="{29F26B80-49F8-4D16-8BC3-B17C937CF7E3}" srcId="{567FAA2D-4437-4007-934A-230CBDCAE3AA}" destId="{CB5D8B02-C1B8-41EA-A89B-6F80C12A0928}" srcOrd="0" destOrd="0" parTransId="{264C5EE3-8425-4C3B-B527-0C8F7BCE7DD5}" sibTransId="{8368D886-1465-4252-843C-EB17170564BE}"/>
    <dgm:cxn modelId="{8CD28681-BDC8-46DB-A60C-78D2A4F36C2D}" type="presOf" srcId="{65EC0B6F-CAFC-43B9-AC63-588392EAA3CD}" destId="{940ECC33-4908-443B-B72B-D7AFC14EFD32}" srcOrd="0" destOrd="0" presId="urn:microsoft.com/office/officeart/2005/8/layout/list1"/>
    <dgm:cxn modelId="{5650F58C-66A3-433E-8C66-1E5BDF5FA398}" type="presOf" srcId="{DD3F8711-9554-4AD6-AA8F-8A30B95227CE}" destId="{BA48384A-1F95-4E3E-8E7C-42F8D2634CD6}" srcOrd="0" destOrd="0" presId="urn:microsoft.com/office/officeart/2005/8/layout/list1"/>
    <dgm:cxn modelId="{EE2485AB-CB57-47AE-AFD6-1A8788CC24B3}" srcId="{567FAA2D-4437-4007-934A-230CBDCAE3AA}" destId="{185019C2-8F4A-4BC6-A02E-89C91E15BB84}" srcOrd="1" destOrd="0" parTransId="{C3995480-CF3B-4441-BD34-38313BF5336E}" sibTransId="{10B22E43-6505-4494-80E6-C2F6865F4D78}"/>
    <dgm:cxn modelId="{7ACD70B5-2E7C-4FB9-A1BF-A9212475D21A}" srcId="{EED9EDEA-4F23-4FB1-82C9-D60ECF16AD9C}" destId="{1625C54F-FE1B-4E0D-9BAD-BFD6E7369F87}" srcOrd="1" destOrd="0" parTransId="{BE21C2CC-2678-4DDC-96FC-7039D2A08575}" sibTransId="{590632D5-64F2-4C71-960C-3B48F5A574F7}"/>
    <dgm:cxn modelId="{ED2D80BB-BB4C-4866-A5C3-F6E88DDF4A92}" type="presOf" srcId="{85BB1284-8AB9-4895-B975-02FEC7C3F127}" destId="{8B427BA0-A14E-4389-B6B8-00DE9BD29AC8}" srcOrd="0" destOrd="0" presId="urn:microsoft.com/office/officeart/2005/8/layout/list1"/>
    <dgm:cxn modelId="{38D3BFBE-CCE7-46E9-B968-B40A703FFF4D}" type="presOf" srcId="{EED9EDEA-4F23-4FB1-82C9-D60ECF16AD9C}" destId="{7973E05A-AEE2-4252-8AE7-BE561515C7D1}" srcOrd="0" destOrd="0" presId="urn:microsoft.com/office/officeart/2005/8/layout/list1"/>
    <dgm:cxn modelId="{563532DE-882A-448D-A147-00A3E4EC72C5}" type="presOf" srcId="{B64BE72D-D1AD-476B-9506-A3D190A1B495}" destId="{E254421A-181F-4C1D-B6BF-5578E495804A}" srcOrd="0" destOrd="1" presId="urn:microsoft.com/office/officeart/2005/8/layout/list1"/>
    <dgm:cxn modelId="{2DCFC8E0-64A3-47A4-9BB2-CAA99B76C410}" srcId="{3B0823A4-98E0-4933-8812-DA15B232F2C0}" destId="{BA716003-88AD-426F-9E23-6B0BE318851F}" srcOrd="1" destOrd="0" parTransId="{604A7B12-A783-467C-B9A2-ACDAF0A69D2A}" sibTransId="{AD183868-42CD-4595-8F1A-7427917C681C}"/>
    <dgm:cxn modelId="{32E3F2E0-7566-4050-B6BE-EBE3AFEAC1E8}" type="presOf" srcId="{CB5D8B02-C1B8-41EA-A89B-6F80C12A0928}" destId="{9F49629F-4D47-4AAE-826A-E910A9D54E02}" srcOrd="0" destOrd="0" presId="urn:microsoft.com/office/officeart/2005/8/layout/list1"/>
    <dgm:cxn modelId="{5E5DD0E7-E04E-44FF-A3EA-B346310E2A37}" srcId="{EED9EDEA-4F23-4FB1-82C9-D60ECF16AD9C}" destId="{DD3F8711-9554-4AD6-AA8F-8A30B95227CE}" srcOrd="3" destOrd="0" parTransId="{228A4B12-BD81-4A81-823D-77957C29CB21}" sibTransId="{85BA8B79-1F9E-4C76-B255-747946561845}"/>
    <dgm:cxn modelId="{902B4AED-1DDA-40DC-A44C-21016E64173D}" srcId="{1625C54F-FE1B-4E0D-9BAD-BFD6E7369F87}" destId="{7AF96DB5-BF0A-44BD-B11B-6487ED77BBB6}" srcOrd="0" destOrd="0" parTransId="{22DE4D89-FB0A-45A2-BCDA-4E4AA0AC35BD}" sibTransId="{C7546A2F-BBFA-46F0-B8C2-2FC4EE527E57}"/>
    <dgm:cxn modelId="{4891B4F2-288A-4830-AFC6-ECCB903E29DF}" type="presOf" srcId="{1625C54F-FE1B-4E0D-9BAD-BFD6E7369F87}" destId="{EEBA9DF1-788A-41F1-AB0F-27AB2ABF8C3D}" srcOrd="0" destOrd="0" presId="urn:microsoft.com/office/officeart/2005/8/layout/list1"/>
    <dgm:cxn modelId="{326706F8-4289-40AF-B4C2-757C0FD92C9F}" srcId="{1625C54F-FE1B-4E0D-9BAD-BFD6E7369F87}" destId="{B64BE72D-D1AD-476B-9506-A3D190A1B495}" srcOrd="1" destOrd="0" parTransId="{4CFD51FF-DA28-47BE-AA2C-ABC12C95BD51}" sibTransId="{3D7058C9-6F4A-4186-9CED-6FA47765C4F1}"/>
    <dgm:cxn modelId="{78ABEE2E-A305-4C1A-A064-D845D80F7D3F}" type="presParOf" srcId="{7973E05A-AEE2-4252-8AE7-BE561515C7D1}" destId="{CCDF657D-0E6B-42B5-8BD7-E67E58D9B67F}" srcOrd="0" destOrd="0" presId="urn:microsoft.com/office/officeart/2005/8/layout/list1"/>
    <dgm:cxn modelId="{CC562A9F-6E3A-432B-91BA-2332A7BC4F7B}" type="presParOf" srcId="{CCDF657D-0E6B-42B5-8BD7-E67E58D9B67F}" destId="{1EFD51DF-E2C1-4B8D-BF99-3DA2A9E1D228}" srcOrd="0" destOrd="0" presId="urn:microsoft.com/office/officeart/2005/8/layout/list1"/>
    <dgm:cxn modelId="{35CCF1AB-5AA0-4435-A7D1-787943907E0B}" type="presParOf" srcId="{CCDF657D-0E6B-42B5-8BD7-E67E58D9B67F}" destId="{B5F47247-599D-4C92-934D-0B9892E54783}" srcOrd="1" destOrd="0" presId="urn:microsoft.com/office/officeart/2005/8/layout/list1"/>
    <dgm:cxn modelId="{B12562FF-A3D7-4A0A-8DF4-E643B2CF6DC1}" type="presParOf" srcId="{7973E05A-AEE2-4252-8AE7-BE561515C7D1}" destId="{380FD573-5F60-4287-8025-07009310E25B}" srcOrd="1" destOrd="0" presId="urn:microsoft.com/office/officeart/2005/8/layout/list1"/>
    <dgm:cxn modelId="{2D5A3781-3327-480F-9949-B4FA9627812C}" type="presParOf" srcId="{7973E05A-AEE2-4252-8AE7-BE561515C7D1}" destId="{9F49629F-4D47-4AAE-826A-E910A9D54E02}" srcOrd="2" destOrd="0" presId="urn:microsoft.com/office/officeart/2005/8/layout/list1"/>
    <dgm:cxn modelId="{C6501CFB-57F3-4F93-87C3-78E032161A00}" type="presParOf" srcId="{7973E05A-AEE2-4252-8AE7-BE561515C7D1}" destId="{3BA464A5-2AA1-4676-9082-FDA868F94EF4}" srcOrd="3" destOrd="0" presId="urn:microsoft.com/office/officeart/2005/8/layout/list1"/>
    <dgm:cxn modelId="{815FDDA8-6719-483B-BAF4-1AE7132EAD75}" type="presParOf" srcId="{7973E05A-AEE2-4252-8AE7-BE561515C7D1}" destId="{8CC485EE-EF63-4B7A-A8DE-522814FBD71F}" srcOrd="4" destOrd="0" presId="urn:microsoft.com/office/officeart/2005/8/layout/list1"/>
    <dgm:cxn modelId="{F87C21F3-F1A7-4316-8C3D-C40B1AAD9897}" type="presParOf" srcId="{8CC485EE-EF63-4B7A-A8DE-522814FBD71F}" destId="{EEBA9DF1-788A-41F1-AB0F-27AB2ABF8C3D}" srcOrd="0" destOrd="0" presId="urn:microsoft.com/office/officeart/2005/8/layout/list1"/>
    <dgm:cxn modelId="{74269D76-23C1-49A0-BA3A-EDF001E26516}" type="presParOf" srcId="{8CC485EE-EF63-4B7A-A8DE-522814FBD71F}" destId="{B10B7BB0-5AF9-48F7-ACCC-AEA0AF61E93C}" srcOrd="1" destOrd="0" presId="urn:microsoft.com/office/officeart/2005/8/layout/list1"/>
    <dgm:cxn modelId="{EE5B53AE-E175-453E-8327-D319D9D90B3A}" type="presParOf" srcId="{7973E05A-AEE2-4252-8AE7-BE561515C7D1}" destId="{359FBED8-D627-47D1-AD7C-0FC5639F2A3B}" srcOrd="5" destOrd="0" presId="urn:microsoft.com/office/officeart/2005/8/layout/list1"/>
    <dgm:cxn modelId="{C7A14BF5-CC1C-4431-8D54-123AB2387B8A}" type="presParOf" srcId="{7973E05A-AEE2-4252-8AE7-BE561515C7D1}" destId="{E254421A-181F-4C1D-B6BF-5578E495804A}" srcOrd="6" destOrd="0" presId="urn:microsoft.com/office/officeart/2005/8/layout/list1"/>
    <dgm:cxn modelId="{A5E805B9-1DE6-421E-BDF1-F665F3C56C67}" type="presParOf" srcId="{7973E05A-AEE2-4252-8AE7-BE561515C7D1}" destId="{5774CD98-E56F-4DB4-85E8-69DEC4254E7C}" srcOrd="7" destOrd="0" presId="urn:microsoft.com/office/officeart/2005/8/layout/list1"/>
    <dgm:cxn modelId="{E04EBBE9-37B6-44F4-95FC-A23E2A623A29}" type="presParOf" srcId="{7973E05A-AEE2-4252-8AE7-BE561515C7D1}" destId="{7B064AAD-ADC5-44B2-9ED3-B96F45EFA8D5}" srcOrd="8" destOrd="0" presId="urn:microsoft.com/office/officeart/2005/8/layout/list1"/>
    <dgm:cxn modelId="{0D1BD107-5476-4380-9E09-EEA80FDEB6EA}" type="presParOf" srcId="{7B064AAD-ADC5-44B2-9ED3-B96F45EFA8D5}" destId="{5EEF4460-3E4C-423F-93E6-61613EC07B3B}" srcOrd="0" destOrd="0" presId="urn:microsoft.com/office/officeart/2005/8/layout/list1"/>
    <dgm:cxn modelId="{DF193A81-BC1C-4DD4-8B56-25F8742586A2}" type="presParOf" srcId="{7B064AAD-ADC5-44B2-9ED3-B96F45EFA8D5}" destId="{0880A836-4814-47E1-AA7F-1C2DFADFD240}" srcOrd="1" destOrd="0" presId="urn:microsoft.com/office/officeart/2005/8/layout/list1"/>
    <dgm:cxn modelId="{E8735D54-14CD-40DD-883E-F032FB8409B9}" type="presParOf" srcId="{7973E05A-AEE2-4252-8AE7-BE561515C7D1}" destId="{4B9063AA-96BA-47F5-9604-835930463D4F}" srcOrd="9" destOrd="0" presId="urn:microsoft.com/office/officeart/2005/8/layout/list1"/>
    <dgm:cxn modelId="{7B643F23-5D97-4EE5-BB58-5B6FEC8DE74A}" type="presParOf" srcId="{7973E05A-AEE2-4252-8AE7-BE561515C7D1}" destId="{940ECC33-4908-443B-B72B-D7AFC14EFD32}" srcOrd="10" destOrd="0" presId="urn:microsoft.com/office/officeart/2005/8/layout/list1"/>
    <dgm:cxn modelId="{60D3C0F1-64DC-41E8-9110-C6225453EF88}" type="presParOf" srcId="{7973E05A-AEE2-4252-8AE7-BE561515C7D1}" destId="{B1B43B04-2019-4781-93B5-CAE209C1EB6C}" srcOrd="11" destOrd="0" presId="urn:microsoft.com/office/officeart/2005/8/layout/list1"/>
    <dgm:cxn modelId="{024322ED-8BD8-4872-93DF-E9C81178B803}" type="presParOf" srcId="{7973E05A-AEE2-4252-8AE7-BE561515C7D1}" destId="{264CD64E-DC96-4459-8BA3-B8D5514E4441}" srcOrd="12" destOrd="0" presId="urn:microsoft.com/office/officeart/2005/8/layout/list1"/>
    <dgm:cxn modelId="{F067B03B-68BB-4A56-8D43-5BF85C2F2B09}" type="presParOf" srcId="{264CD64E-DC96-4459-8BA3-B8D5514E4441}" destId="{BA48384A-1F95-4E3E-8E7C-42F8D2634CD6}" srcOrd="0" destOrd="0" presId="urn:microsoft.com/office/officeart/2005/8/layout/list1"/>
    <dgm:cxn modelId="{2CDE1A42-C652-4D23-92ED-B4DA6260CAE7}" type="presParOf" srcId="{264CD64E-DC96-4459-8BA3-B8D5514E4441}" destId="{05CF57C1-D806-497B-A3BF-693845FDAA72}" srcOrd="1" destOrd="0" presId="urn:microsoft.com/office/officeart/2005/8/layout/list1"/>
    <dgm:cxn modelId="{C2268545-DEE3-4A24-91E5-1ECEB176745F}" type="presParOf" srcId="{7973E05A-AEE2-4252-8AE7-BE561515C7D1}" destId="{5ECCBC19-6E98-4945-B435-7ADDC5B4E7A0}" srcOrd="13" destOrd="0" presId="urn:microsoft.com/office/officeart/2005/8/layout/list1"/>
    <dgm:cxn modelId="{A47DB8C3-2178-44A5-AADD-01F656811BF2}" type="presParOf" srcId="{7973E05A-AEE2-4252-8AE7-BE561515C7D1}" destId="{8B427BA0-A14E-4389-B6B8-00DE9BD29AC8}" srcOrd="14" destOrd="0" presId="urn:microsoft.com/office/officeart/2005/8/layout/list1"/>
    <dgm:cxn modelId="{25A2A55C-C4BA-488D-935F-38281F35F997}" type="presParOf" srcId="{7973E05A-AEE2-4252-8AE7-BE561515C7D1}" destId="{458C3E24-03C3-4F6A-8740-5EC8D84E54DA}" srcOrd="15" destOrd="0" presId="urn:microsoft.com/office/officeart/2005/8/layout/list1"/>
    <dgm:cxn modelId="{8B79E872-4198-4294-ADFA-232B6ED6BB5E}" type="presParOf" srcId="{7973E05A-AEE2-4252-8AE7-BE561515C7D1}" destId="{3C4C0B75-4D04-4E80-A697-F98E65D27617}" srcOrd="16" destOrd="0" presId="urn:microsoft.com/office/officeart/2005/8/layout/list1"/>
    <dgm:cxn modelId="{8CA3B3AB-4EBC-4BAC-92E9-A5EAA49C48F8}" type="presParOf" srcId="{3C4C0B75-4D04-4E80-A697-F98E65D27617}" destId="{A52611C6-8013-4011-825F-23BEE310FC13}" srcOrd="0" destOrd="0" presId="urn:microsoft.com/office/officeart/2005/8/layout/list1"/>
    <dgm:cxn modelId="{3815C18C-1352-4068-B4CD-2E974A31F09F}" type="presParOf" srcId="{3C4C0B75-4D04-4E80-A697-F98E65D27617}" destId="{911C5947-4D5B-4DFA-9453-403AB71E4DE6}" srcOrd="1" destOrd="0" presId="urn:microsoft.com/office/officeart/2005/8/layout/list1"/>
    <dgm:cxn modelId="{077A3818-6C86-4A2F-BDEC-8F82C895BDE5}" type="presParOf" srcId="{7973E05A-AEE2-4252-8AE7-BE561515C7D1}" destId="{C605616F-26A3-4072-954E-5540B0155BF7}" srcOrd="17" destOrd="0" presId="urn:microsoft.com/office/officeart/2005/8/layout/list1"/>
    <dgm:cxn modelId="{5B2DF6FB-3ECB-4ACD-A340-F59D9CD55351}" type="presParOf" srcId="{7973E05A-AEE2-4252-8AE7-BE561515C7D1}" destId="{BAA4E7D8-2453-480B-BDC5-F732F27C5DA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D9EDEA-4F23-4FB1-82C9-D60ECF16AD9C}" type="doc">
      <dgm:prSet loTypeId="urn:microsoft.com/office/officeart/2005/8/layout/h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625C54F-FE1B-4E0D-9BAD-BFD6E7369F87}">
      <dgm:prSet phldrT="[Text]" custT="1"/>
      <dgm:spPr/>
      <dgm:t>
        <a:bodyPr/>
        <a:lstStyle/>
        <a:p>
          <a:r>
            <a:rPr lang="en-US" sz="1600" dirty="0"/>
            <a:t>CAPEX</a:t>
          </a:r>
        </a:p>
      </dgm:t>
    </dgm:pt>
    <dgm:pt modelId="{BE21C2CC-2678-4DDC-96FC-7039D2A08575}" type="parTrans" cxnId="{7ACD70B5-2E7C-4FB9-A1BF-A9212475D21A}">
      <dgm:prSet/>
      <dgm:spPr/>
      <dgm:t>
        <a:bodyPr/>
        <a:lstStyle/>
        <a:p>
          <a:endParaRPr lang="en-US" sz="1400"/>
        </a:p>
      </dgm:t>
    </dgm:pt>
    <dgm:pt modelId="{590632D5-64F2-4C71-960C-3B48F5A574F7}" type="sibTrans" cxnId="{7ACD70B5-2E7C-4FB9-A1BF-A9212475D21A}">
      <dgm:prSet/>
      <dgm:spPr/>
      <dgm:t>
        <a:bodyPr/>
        <a:lstStyle/>
        <a:p>
          <a:endParaRPr lang="en-US" sz="1400"/>
        </a:p>
      </dgm:t>
    </dgm:pt>
    <dgm:pt modelId="{E89541F6-AD7B-44C1-9759-631F4DF4F022}">
      <dgm:prSet custT="1"/>
      <dgm:spPr/>
      <dgm:t>
        <a:bodyPr/>
        <a:lstStyle/>
        <a:p>
          <a:r>
            <a:rPr lang="en-US" sz="1600" dirty="0"/>
            <a:t>OPEX</a:t>
          </a:r>
        </a:p>
      </dgm:t>
    </dgm:pt>
    <dgm:pt modelId="{E4B13BFC-EF4C-4368-9210-1770260C1656}" type="parTrans" cxnId="{E5FB1D8E-697B-4C2D-B09C-2E4118D6015E}">
      <dgm:prSet/>
      <dgm:spPr/>
      <dgm:t>
        <a:bodyPr/>
        <a:lstStyle/>
        <a:p>
          <a:endParaRPr lang="en-US" sz="1400"/>
        </a:p>
      </dgm:t>
    </dgm:pt>
    <dgm:pt modelId="{02003D68-AAE9-4BC8-9D30-8FCFCDF1E308}" type="sibTrans" cxnId="{E5FB1D8E-697B-4C2D-B09C-2E4118D6015E}">
      <dgm:prSet/>
      <dgm:spPr/>
      <dgm:t>
        <a:bodyPr/>
        <a:lstStyle/>
        <a:p>
          <a:endParaRPr lang="en-US" sz="1400"/>
        </a:p>
      </dgm:t>
    </dgm:pt>
    <dgm:pt modelId="{2147F86A-1C41-4425-AA31-48FFCDB818A4}">
      <dgm:prSet custT="1"/>
      <dgm:spPr/>
      <dgm:t>
        <a:bodyPr/>
        <a:lstStyle/>
        <a:p>
          <a:r>
            <a:rPr lang="en-US" sz="1600" dirty="0"/>
            <a:t>Power Purchase Agreement (PPA) usually for 10 years</a:t>
          </a:r>
        </a:p>
      </dgm:t>
    </dgm:pt>
    <dgm:pt modelId="{4B3CE0D8-7071-4612-9C22-D96AF4F643E8}" type="parTrans" cxnId="{70C57452-4886-47A3-81F4-CDBF202B162B}">
      <dgm:prSet/>
      <dgm:spPr/>
      <dgm:t>
        <a:bodyPr/>
        <a:lstStyle/>
        <a:p>
          <a:endParaRPr lang="en-US" sz="1400"/>
        </a:p>
      </dgm:t>
    </dgm:pt>
    <dgm:pt modelId="{9C247645-35AA-4810-9D37-B5F968701C7D}" type="sibTrans" cxnId="{70C57452-4886-47A3-81F4-CDBF202B162B}">
      <dgm:prSet/>
      <dgm:spPr/>
      <dgm:t>
        <a:bodyPr/>
        <a:lstStyle/>
        <a:p>
          <a:endParaRPr lang="en-US" sz="1400"/>
        </a:p>
      </dgm:t>
    </dgm:pt>
    <dgm:pt modelId="{7AF96DB5-BF0A-44BD-B11B-6487ED77BBB6}">
      <dgm:prSet phldrT="[Text]" custT="1"/>
      <dgm:spPr/>
      <dgm:t>
        <a:bodyPr/>
        <a:lstStyle/>
        <a:p>
          <a:r>
            <a:rPr lang="en-US" sz="1600" kern="1200" dirty="0"/>
            <a:t>Customer invests and owns the system</a:t>
          </a:r>
        </a:p>
      </dgm:t>
    </dgm:pt>
    <dgm:pt modelId="{22DE4D89-FB0A-45A2-BCDA-4E4AA0AC35BD}" type="parTrans" cxnId="{902B4AED-1DDA-40DC-A44C-21016E64173D}">
      <dgm:prSet/>
      <dgm:spPr/>
      <dgm:t>
        <a:bodyPr/>
        <a:lstStyle/>
        <a:p>
          <a:endParaRPr lang="en-US" sz="1400"/>
        </a:p>
      </dgm:t>
    </dgm:pt>
    <dgm:pt modelId="{C7546A2F-BBFA-46F0-B8C2-2FC4EE527E57}" type="sibTrans" cxnId="{902B4AED-1DDA-40DC-A44C-21016E64173D}">
      <dgm:prSet/>
      <dgm:spPr/>
      <dgm:t>
        <a:bodyPr/>
        <a:lstStyle/>
        <a:p>
          <a:endParaRPr lang="en-US" sz="1400"/>
        </a:p>
      </dgm:t>
    </dgm:pt>
    <dgm:pt modelId="{1A917FD0-0E80-46F3-A0CC-71F6214519CA}">
      <dgm:prSet custT="1"/>
      <dgm:spPr/>
      <dgm:t>
        <a:bodyPr/>
        <a:lstStyle/>
        <a:p>
          <a:r>
            <a:rPr lang="en-US" sz="1600" dirty="0"/>
            <a:t>Solar company invests in installation and maintenance of the solar system on customer’s rooftop and sells electricity to customer at a discounted rate </a:t>
          </a:r>
        </a:p>
      </dgm:t>
    </dgm:pt>
    <dgm:pt modelId="{D852CA2E-3FAF-4BCD-BA62-FC52CE86691E}" type="parTrans" cxnId="{0F7C08FF-78FE-46B8-BCDC-9715C8A0479D}">
      <dgm:prSet/>
      <dgm:spPr/>
      <dgm:t>
        <a:bodyPr/>
        <a:lstStyle/>
        <a:p>
          <a:endParaRPr lang="en-US" sz="1400"/>
        </a:p>
      </dgm:t>
    </dgm:pt>
    <dgm:pt modelId="{DA75E6F9-5D05-4167-A10D-B6E93C643DDD}" type="sibTrans" cxnId="{0F7C08FF-78FE-46B8-BCDC-9715C8A0479D}">
      <dgm:prSet/>
      <dgm:spPr/>
      <dgm:t>
        <a:bodyPr/>
        <a:lstStyle/>
        <a:p>
          <a:endParaRPr lang="en-US" sz="1400"/>
        </a:p>
      </dgm:t>
    </dgm:pt>
    <dgm:pt modelId="{6FE473DA-A9F4-4A70-9915-ACC8623AC315}">
      <dgm:prSet phldrT="[Text]" custT="1"/>
      <dgm:spPr/>
      <dgm:t>
        <a:bodyPr/>
        <a:lstStyle/>
        <a:p>
          <a:r>
            <a:rPr lang="en-US" sz="1600" kern="1200" dirty="0"/>
            <a:t>Cost ~ 39k-47k per kw </a:t>
          </a:r>
        </a:p>
      </dgm:t>
    </dgm:pt>
    <dgm:pt modelId="{D8384395-97A1-4601-881C-197C4A0D46C8}" type="parTrans" cxnId="{6F86DE79-F68E-47FC-B214-E5140CD81A2C}">
      <dgm:prSet/>
      <dgm:spPr/>
      <dgm:t>
        <a:bodyPr/>
        <a:lstStyle/>
        <a:p>
          <a:endParaRPr lang="en-US" sz="1400"/>
        </a:p>
      </dgm:t>
    </dgm:pt>
    <dgm:pt modelId="{EBAB40D2-774A-4929-A1F1-263AECD674A1}" type="sibTrans" cxnId="{6F86DE79-F68E-47FC-B214-E5140CD81A2C}">
      <dgm:prSet/>
      <dgm:spPr/>
      <dgm:t>
        <a:bodyPr/>
        <a:lstStyle/>
        <a:p>
          <a:endParaRPr lang="en-US" sz="1400"/>
        </a:p>
      </dgm:t>
    </dgm:pt>
    <dgm:pt modelId="{D6C5E2EA-066C-4417-8514-8AD9028B72F7}">
      <dgm:prSet phldrT="[Text]" custT="1"/>
      <dgm:spPr/>
      <dgm:t>
        <a:bodyPr/>
        <a:lstStyle/>
        <a:p>
          <a:r>
            <a:rPr lang="en-US" sz="1600" kern="1200" dirty="0"/>
            <a:t>Return:</a:t>
          </a:r>
        </a:p>
      </dgm:t>
    </dgm:pt>
    <dgm:pt modelId="{3F5EF7DF-156D-4739-B8BC-6FDBBAE0F40E}" type="parTrans" cxnId="{12BCBAC2-0F0F-49D3-927D-0A39E9333719}">
      <dgm:prSet/>
      <dgm:spPr/>
      <dgm:t>
        <a:bodyPr/>
        <a:lstStyle/>
        <a:p>
          <a:endParaRPr lang="en-US" sz="1400"/>
        </a:p>
      </dgm:t>
    </dgm:pt>
    <dgm:pt modelId="{969453E0-2E34-4580-AB63-565D7A23B444}" type="sibTrans" cxnId="{12BCBAC2-0F0F-49D3-927D-0A39E9333719}">
      <dgm:prSet/>
      <dgm:spPr/>
      <dgm:t>
        <a:bodyPr/>
        <a:lstStyle/>
        <a:p>
          <a:endParaRPr lang="en-US" sz="1400"/>
        </a:p>
      </dgm:t>
    </dgm:pt>
    <dgm:pt modelId="{9457D710-A123-41F1-8E9E-58507C1DE364}">
      <dgm:prSet custT="1"/>
      <dgm:spPr/>
      <dgm:t>
        <a:bodyPr/>
        <a:lstStyle/>
        <a:p>
          <a:r>
            <a:rPr lang="en-US" sz="1600" dirty="0"/>
            <a:t>Savings ~ 40-70% savings on bill</a:t>
          </a:r>
        </a:p>
      </dgm:t>
    </dgm:pt>
    <dgm:pt modelId="{79409CE5-0B87-4FBC-AFFD-86B5DB98AC5D}" type="parTrans" cxnId="{8A640FD9-E3C9-4722-BADF-B241BA0076EF}">
      <dgm:prSet/>
      <dgm:spPr/>
      <dgm:t>
        <a:bodyPr/>
        <a:lstStyle/>
        <a:p>
          <a:endParaRPr lang="en-US" sz="1400"/>
        </a:p>
      </dgm:t>
    </dgm:pt>
    <dgm:pt modelId="{0F1328FB-A422-4540-AA72-6E51FE26E413}" type="sibTrans" cxnId="{8A640FD9-E3C9-4722-BADF-B241BA0076EF}">
      <dgm:prSet/>
      <dgm:spPr/>
      <dgm:t>
        <a:bodyPr/>
        <a:lstStyle/>
        <a:p>
          <a:endParaRPr lang="en-US" sz="1400"/>
        </a:p>
      </dgm:t>
    </dgm:pt>
    <dgm:pt modelId="{88FE48B2-D0B3-4013-B4A0-27EFD52689F5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1600" dirty="0"/>
            <a:t>  Rs 4-6 per unit (for 20 years agreement)</a:t>
          </a:r>
        </a:p>
      </dgm:t>
    </dgm:pt>
    <dgm:pt modelId="{67172F4E-7358-4DF1-916E-CB2E216F6732}" type="parTrans" cxnId="{BBAE597B-4F28-480B-B8AE-6940309F17EB}">
      <dgm:prSet/>
      <dgm:spPr/>
      <dgm:t>
        <a:bodyPr/>
        <a:lstStyle/>
        <a:p>
          <a:endParaRPr lang="en-US" sz="1400"/>
        </a:p>
      </dgm:t>
    </dgm:pt>
    <dgm:pt modelId="{7D8B2BB1-51B0-4B3F-83D7-1811B5B9416E}" type="sibTrans" cxnId="{BBAE597B-4F28-480B-B8AE-6940309F17EB}">
      <dgm:prSet/>
      <dgm:spPr/>
      <dgm:t>
        <a:bodyPr/>
        <a:lstStyle/>
        <a:p>
          <a:endParaRPr lang="en-US" sz="1400"/>
        </a:p>
      </dgm:t>
    </dgm:pt>
    <dgm:pt modelId="{C2E40041-6870-4044-9D0D-13BF92B08DAE}">
      <dgm:prSet custT="1"/>
      <dgm:spPr/>
      <dgm:t>
        <a:bodyPr/>
        <a:lstStyle/>
        <a:p>
          <a:r>
            <a:rPr lang="en-US" sz="1600" dirty="0"/>
            <a:t>After agreement, ownership is transferred to the customer </a:t>
          </a:r>
        </a:p>
      </dgm:t>
    </dgm:pt>
    <dgm:pt modelId="{B75E634B-DC2C-4478-A3AE-B947B8EF079E}" type="parTrans" cxnId="{255A7C96-F138-4533-B1E5-590FF9B7CB3D}">
      <dgm:prSet/>
      <dgm:spPr/>
      <dgm:t>
        <a:bodyPr/>
        <a:lstStyle/>
        <a:p>
          <a:endParaRPr lang="en-US" sz="1400"/>
        </a:p>
      </dgm:t>
    </dgm:pt>
    <dgm:pt modelId="{7397E817-A8D5-43DE-9002-16A64485187C}" type="sibTrans" cxnId="{255A7C96-F138-4533-B1E5-590FF9B7CB3D}">
      <dgm:prSet/>
      <dgm:spPr/>
      <dgm:t>
        <a:bodyPr/>
        <a:lstStyle/>
        <a:p>
          <a:endParaRPr lang="en-US" sz="1400"/>
        </a:p>
      </dgm:t>
    </dgm:pt>
    <dgm:pt modelId="{EE9F8D19-54E4-49F5-9D3E-295D7F59221A}">
      <dgm:prSet phldrT="[Text]" custT="1"/>
      <dgm:spPr/>
      <dgm:t>
        <a:bodyPr/>
        <a:lstStyle/>
        <a:p>
          <a:r>
            <a:rPr lang="en-US" sz="1600" kern="1200" dirty="0"/>
            <a:t>End of 3 years: 100% amount recovered</a:t>
          </a:r>
        </a:p>
      </dgm:t>
    </dgm:pt>
    <dgm:pt modelId="{CBE6580D-E8A0-4C3C-AE17-962C5C18F79B}" type="parTrans" cxnId="{F1882005-4E00-4709-92CB-A2F877B657F9}">
      <dgm:prSet/>
      <dgm:spPr/>
      <dgm:t>
        <a:bodyPr/>
        <a:lstStyle/>
        <a:p>
          <a:endParaRPr lang="en-US" sz="1400"/>
        </a:p>
      </dgm:t>
    </dgm:pt>
    <dgm:pt modelId="{F53623C8-BAB1-4030-A242-247CE528063E}" type="sibTrans" cxnId="{F1882005-4E00-4709-92CB-A2F877B657F9}">
      <dgm:prSet/>
      <dgm:spPr/>
      <dgm:t>
        <a:bodyPr/>
        <a:lstStyle/>
        <a:p>
          <a:endParaRPr lang="en-US" sz="1400"/>
        </a:p>
      </dgm:t>
    </dgm:pt>
    <dgm:pt modelId="{E90618AB-4250-41B0-9AA7-D28047AD3A43}">
      <dgm:prSet phldrT="[Text]" custT="1"/>
      <dgm:spPr/>
      <dgm:t>
        <a:bodyPr/>
        <a:lstStyle/>
        <a:p>
          <a:r>
            <a:rPr lang="en-US" sz="1600" kern="1200" dirty="0"/>
            <a:t>4</a:t>
          </a:r>
          <a:r>
            <a:rPr lang="en-US" sz="1600" kern="1200" baseline="30000" dirty="0"/>
            <a:t>th</a:t>
          </a:r>
          <a:r>
            <a:rPr lang="en-US" sz="1600" kern="1200" dirty="0"/>
            <a:t> year onwards: cash-cow earning Rs 18K/kw @0 investment</a:t>
          </a:r>
        </a:p>
      </dgm:t>
    </dgm:pt>
    <dgm:pt modelId="{7986B99A-F24B-438B-969A-11B9A7185AEB}" type="parTrans" cxnId="{AA9886F9-CF39-40DA-9678-4893F88DEFD8}">
      <dgm:prSet/>
      <dgm:spPr/>
      <dgm:t>
        <a:bodyPr/>
        <a:lstStyle/>
        <a:p>
          <a:endParaRPr lang="en-US" sz="1400"/>
        </a:p>
      </dgm:t>
    </dgm:pt>
    <dgm:pt modelId="{B130A34E-86C2-4253-8097-367676125AB1}" type="sibTrans" cxnId="{AA9886F9-CF39-40DA-9678-4893F88DEFD8}">
      <dgm:prSet/>
      <dgm:spPr/>
      <dgm:t>
        <a:bodyPr/>
        <a:lstStyle/>
        <a:p>
          <a:endParaRPr lang="en-US" sz="1400"/>
        </a:p>
      </dgm:t>
    </dgm:pt>
    <dgm:pt modelId="{BB5AE44C-8581-4FF2-84AF-EDCE0F87BD40}">
      <dgm:prSet phldrT="[Text]" custT="1"/>
      <dgm:spPr/>
      <dgm:t>
        <a:bodyPr/>
        <a:lstStyle/>
        <a:p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Finance option available</a:t>
          </a:r>
        </a:p>
      </dgm:t>
    </dgm:pt>
    <dgm:pt modelId="{A1C67E2D-B02B-4D22-9D5C-BC3688937C90}" type="parTrans" cxnId="{68903A09-75FA-4F6A-9F8A-9C7F97F30EF5}">
      <dgm:prSet/>
      <dgm:spPr/>
      <dgm:t>
        <a:bodyPr/>
        <a:lstStyle/>
        <a:p>
          <a:endParaRPr lang="en-US" sz="1400"/>
        </a:p>
      </dgm:t>
    </dgm:pt>
    <dgm:pt modelId="{CC7B364C-57F7-48C3-A5AC-A50EB752AD99}" type="sibTrans" cxnId="{68903A09-75FA-4F6A-9F8A-9C7F97F30EF5}">
      <dgm:prSet/>
      <dgm:spPr/>
      <dgm:t>
        <a:bodyPr/>
        <a:lstStyle/>
        <a:p>
          <a:endParaRPr lang="en-US" sz="1400"/>
        </a:p>
      </dgm:t>
    </dgm:pt>
    <dgm:pt modelId="{B14E8AE8-536F-4367-A5A0-70D3D4FC320C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1600" dirty="0"/>
            <a:t>  Rs 5-7 per unit  for 10 years agreement</a:t>
          </a:r>
        </a:p>
      </dgm:t>
    </dgm:pt>
    <dgm:pt modelId="{D60AB9F0-8B6A-41FC-87A4-1E0EAED88B97}" type="sibTrans" cxnId="{E87907D1-E962-46E6-82FD-8AAF8516BBC4}">
      <dgm:prSet/>
      <dgm:spPr/>
      <dgm:t>
        <a:bodyPr/>
        <a:lstStyle/>
        <a:p>
          <a:endParaRPr lang="en-US" sz="1400"/>
        </a:p>
      </dgm:t>
    </dgm:pt>
    <dgm:pt modelId="{63B412C7-B6C5-46A1-BCEC-3882C2D3194C}" type="parTrans" cxnId="{E87907D1-E962-46E6-82FD-8AAF8516BBC4}">
      <dgm:prSet/>
      <dgm:spPr/>
      <dgm:t>
        <a:bodyPr/>
        <a:lstStyle/>
        <a:p>
          <a:endParaRPr lang="en-US" sz="1400"/>
        </a:p>
      </dgm:t>
    </dgm:pt>
    <dgm:pt modelId="{1B4B81CF-6579-4A25-B937-A6AA577F284A}">
      <dgm:prSet phldrT="[Text]" custT="1"/>
      <dgm:spPr/>
      <dgm:t>
        <a:bodyPr/>
        <a:lstStyle/>
        <a:p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Accelerated depreciation and/or GST claim</a:t>
          </a:r>
        </a:p>
      </dgm:t>
    </dgm:pt>
    <dgm:pt modelId="{8D5CABD4-E45A-4802-9A9B-4F6134D22262}" type="parTrans" cxnId="{43A46FA8-BDBD-48F7-9F60-5CEB1B43DB69}">
      <dgm:prSet/>
      <dgm:spPr/>
      <dgm:t>
        <a:bodyPr/>
        <a:lstStyle/>
        <a:p>
          <a:endParaRPr lang="en-US"/>
        </a:p>
      </dgm:t>
    </dgm:pt>
    <dgm:pt modelId="{A5B223C9-9598-4330-8F72-2583B80BC95C}" type="sibTrans" cxnId="{43A46FA8-BDBD-48F7-9F60-5CEB1B43DB69}">
      <dgm:prSet/>
      <dgm:spPr/>
      <dgm:t>
        <a:bodyPr/>
        <a:lstStyle/>
        <a:p>
          <a:endParaRPr lang="en-US"/>
        </a:p>
      </dgm:t>
    </dgm:pt>
    <dgm:pt modelId="{52C7CA04-3D0D-497E-89F8-C791BF38B589}" type="pres">
      <dgm:prSet presAssocID="{EED9EDEA-4F23-4FB1-82C9-D60ECF16AD9C}" presName="Name0" presStyleCnt="0">
        <dgm:presLayoutVars>
          <dgm:dir/>
          <dgm:animLvl val="lvl"/>
          <dgm:resizeHandles val="exact"/>
        </dgm:presLayoutVars>
      </dgm:prSet>
      <dgm:spPr/>
    </dgm:pt>
    <dgm:pt modelId="{AE6D1A22-54EF-4F5E-9433-4E5B9B5E18D4}" type="pres">
      <dgm:prSet presAssocID="{1625C54F-FE1B-4E0D-9BAD-BFD6E7369F87}" presName="composite" presStyleCnt="0"/>
      <dgm:spPr/>
    </dgm:pt>
    <dgm:pt modelId="{F9F310C6-1182-48EA-80C0-496EE57B9848}" type="pres">
      <dgm:prSet presAssocID="{1625C54F-FE1B-4E0D-9BAD-BFD6E7369F8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7F4853E-B6CB-4D88-8E08-0AC9C6BBDFD2}" type="pres">
      <dgm:prSet presAssocID="{1625C54F-FE1B-4E0D-9BAD-BFD6E7369F87}" presName="desTx" presStyleLbl="alignAccFollowNode1" presStyleIdx="0" presStyleCnt="2">
        <dgm:presLayoutVars>
          <dgm:bulletEnabled val="1"/>
        </dgm:presLayoutVars>
      </dgm:prSet>
      <dgm:spPr/>
    </dgm:pt>
    <dgm:pt modelId="{2F93EF67-71AA-45E7-9299-28D557E2CC1B}" type="pres">
      <dgm:prSet presAssocID="{590632D5-64F2-4C71-960C-3B48F5A574F7}" presName="space" presStyleCnt="0"/>
      <dgm:spPr/>
    </dgm:pt>
    <dgm:pt modelId="{62D67E37-699C-43B3-924E-19ECB5ED7F0C}" type="pres">
      <dgm:prSet presAssocID="{E89541F6-AD7B-44C1-9759-631F4DF4F022}" presName="composite" presStyleCnt="0"/>
      <dgm:spPr/>
    </dgm:pt>
    <dgm:pt modelId="{04706CFB-F8B3-47E1-9B6D-A935E26C7CD3}" type="pres">
      <dgm:prSet presAssocID="{E89541F6-AD7B-44C1-9759-631F4DF4F02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14081E5-C41C-44CA-A8A8-583FE1069217}" type="pres">
      <dgm:prSet presAssocID="{E89541F6-AD7B-44C1-9759-631F4DF4F02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1882005-4E00-4709-92CB-A2F877B657F9}" srcId="{D6C5E2EA-066C-4417-8514-8AD9028B72F7}" destId="{EE9F8D19-54E4-49F5-9D3E-295D7F59221A}" srcOrd="0" destOrd="0" parTransId="{CBE6580D-E8A0-4C3C-AE17-962C5C18F79B}" sibTransId="{F53623C8-BAB1-4030-A242-247CE528063E}"/>
    <dgm:cxn modelId="{D2125D06-3E1B-4A93-B5E9-EBFFF12CCB45}" type="presOf" srcId="{9457D710-A123-41F1-8E9E-58507C1DE364}" destId="{014081E5-C41C-44CA-A8A8-583FE1069217}" srcOrd="0" destOrd="2" presId="urn:microsoft.com/office/officeart/2005/8/layout/hList1"/>
    <dgm:cxn modelId="{51CC2A08-A3FD-45CE-A631-265377DD6260}" type="presOf" srcId="{EE9F8D19-54E4-49F5-9D3E-295D7F59221A}" destId="{07F4853E-B6CB-4D88-8E08-0AC9C6BBDFD2}" srcOrd="0" destOrd="3" presId="urn:microsoft.com/office/officeart/2005/8/layout/hList1"/>
    <dgm:cxn modelId="{68903A09-75FA-4F6A-9F8A-9C7F97F30EF5}" srcId="{1625C54F-FE1B-4E0D-9BAD-BFD6E7369F87}" destId="{BB5AE44C-8581-4FF2-84AF-EDCE0F87BD40}" srcOrd="3" destOrd="0" parTransId="{A1C67E2D-B02B-4D22-9D5C-BC3688937C90}" sibTransId="{CC7B364C-57F7-48C3-A5AC-A50EB752AD99}"/>
    <dgm:cxn modelId="{2AC2CC3D-2DE1-4A50-A5A0-90B90EFA20BF}" type="presOf" srcId="{6FE473DA-A9F4-4A70-9915-ACC8623AC315}" destId="{07F4853E-B6CB-4D88-8E08-0AC9C6BBDFD2}" srcOrd="0" destOrd="1" presId="urn:microsoft.com/office/officeart/2005/8/layout/hList1"/>
    <dgm:cxn modelId="{A3381841-5168-4625-9A53-A3E92E282A2F}" type="presOf" srcId="{C2E40041-6870-4044-9D0D-13BF92B08DAE}" destId="{014081E5-C41C-44CA-A8A8-583FE1069217}" srcOrd="0" destOrd="5" presId="urn:microsoft.com/office/officeart/2005/8/layout/hList1"/>
    <dgm:cxn modelId="{70C57452-4886-47A3-81F4-CDBF202B162B}" srcId="{E89541F6-AD7B-44C1-9759-631F4DF4F022}" destId="{2147F86A-1C41-4425-AA31-48FFCDB818A4}" srcOrd="1" destOrd="0" parTransId="{4B3CE0D8-7071-4612-9C22-D96AF4F643E8}" sibTransId="{9C247645-35AA-4810-9D37-B5F968701C7D}"/>
    <dgm:cxn modelId="{F6FB2673-6CA5-4091-8E7D-3AD1FAF58F72}" type="presOf" srcId="{D6C5E2EA-066C-4417-8514-8AD9028B72F7}" destId="{07F4853E-B6CB-4D88-8E08-0AC9C6BBDFD2}" srcOrd="0" destOrd="2" presId="urn:microsoft.com/office/officeart/2005/8/layout/hList1"/>
    <dgm:cxn modelId="{4C005854-5505-4E80-BFD8-50513ED32038}" type="presOf" srcId="{B14E8AE8-536F-4367-A5A0-70D3D4FC320C}" destId="{014081E5-C41C-44CA-A8A8-583FE1069217}" srcOrd="0" destOrd="4" presId="urn:microsoft.com/office/officeart/2005/8/layout/hList1"/>
    <dgm:cxn modelId="{6F86DE79-F68E-47FC-B214-E5140CD81A2C}" srcId="{1625C54F-FE1B-4E0D-9BAD-BFD6E7369F87}" destId="{6FE473DA-A9F4-4A70-9915-ACC8623AC315}" srcOrd="1" destOrd="0" parTransId="{D8384395-97A1-4601-881C-197C4A0D46C8}" sibTransId="{EBAB40D2-774A-4929-A1F1-263AECD674A1}"/>
    <dgm:cxn modelId="{BBAE597B-4F28-480B-B8AE-6940309F17EB}" srcId="{9457D710-A123-41F1-8E9E-58507C1DE364}" destId="{88FE48B2-D0B3-4013-B4A0-27EFD52689F5}" srcOrd="0" destOrd="0" parTransId="{67172F4E-7358-4DF1-916E-CB2E216F6732}" sibTransId="{7D8B2BB1-51B0-4B3F-83D7-1811B5B9416E}"/>
    <dgm:cxn modelId="{30A7DA8D-AA29-47DA-8C4A-A46E6EB17741}" type="presOf" srcId="{1625C54F-FE1B-4E0D-9BAD-BFD6E7369F87}" destId="{F9F310C6-1182-48EA-80C0-496EE57B9848}" srcOrd="0" destOrd="0" presId="urn:microsoft.com/office/officeart/2005/8/layout/hList1"/>
    <dgm:cxn modelId="{E5FB1D8E-697B-4C2D-B09C-2E4118D6015E}" srcId="{EED9EDEA-4F23-4FB1-82C9-D60ECF16AD9C}" destId="{E89541F6-AD7B-44C1-9759-631F4DF4F022}" srcOrd="1" destOrd="0" parTransId="{E4B13BFC-EF4C-4368-9210-1770260C1656}" sibTransId="{02003D68-AAE9-4BC8-9D30-8FCFCDF1E308}"/>
    <dgm:cxn modelId="{BFE3FD8E-1EFE-43D9-B9E7-FAE7108FF641}" type="presOf" srcId="{EED9EDEA-4F23-4FB1-82C9-D60ECF16AD9C}" destId="{52C7CA04-3D0D-497E-89F8-C791BF38B589}" srcOrd="0" destOrd="0" presId="urn:microsoft.com/office/officeart/2005/8/layout/hList1"/>
    <dgm:cxn modelId="{255A7C96-F138-4533-B1E5-590FF9B7CB3D}" srcId="{E89541F6-AD7B-44C1-9759-631F4DF4F022}" destId="{C2E40041-6870-4044-9D0D-13BF92B08DAE}" srcOrd="3" destOrd="0" parTransId="{B75E634B-DC2C-4478-A3AE-B947B8EF079E}" sibTransId="{7397E817-A8D5-43DE-9002-16A64485187C}"/>
    <dgm:cxn modelId="{43A46FA8-BDBD-48F7-9F60-5CEB1B43DB69}" srcId="{1625C54F-FE1B-4E0D-9BAD-BFD6E7369F87}" destId="{1B4B81CF-6579-4A25-B937-A6AA577F284A}" srcOrd="4" destOrd="0" parTransId="{8D5CABD4-E45A-4802-9A9B-4F6134D22262}" sibTransId="{A5B223C9-9598-4330-8F72-2583B80BC95C}"/>
    <dgm:cxn modelId="{00DAB7B3-47F2-4250-B664-D447AD14B1F4}" type="presOf" srcId="{7AF96DB5-BF0A-44BD-B11B-6487ED77BBB6}" destId="{07F4853E-B6CB-4D88-8E08-0AC9C6BBDFD2}" srcOrd="0" destOrd="0" presId="urn:microsoft.com/office/officeart/2005/8/layout/hList1"/>
    <dgm:cxn modelId="{7ACD70B5-2E7C-4FB9-A1BF-A9212475D21A}" srcId="{EED9EDEA-4F23-4FB1-82C9-D60ECF16AD9C}" destId="{1625C54F-FE1B-4E0D-9BAD-BFD6E7369F87}" srcOrd="0" destOrd="0" parTransId="{BE21C2CC-2678-4DDC-96FC-7039D2A08575}" sibTransId="{590632D5-64F2-4C71-960C-3B48F5A574F7}"/>
    <dgm:cxn modelId="{12BCBAC2-0F0F-49D3-927D-0A39E9333719}" srcId="{1625C54F-FE1B-4E0D-9BAD-BFD6E7369F87}" destId="{D6C5E2EA-066C-4417-8514-8AD9028B72F7}" srcOrd="2" destOrd="0" parTransId="{3F5EF7DF-156D-4739-B8BC-6FDBBAE0F40E}" sibTransId="{969453E0-2E34-4580-AB63-565D7A23B444}"/>
    <dgm:cxn modelId="{EE489AC7-B90E-4664-B7E3-B14BF4C34F0B}" type="presOf" srcId="{1B4B81CF-6579-4A25-B937-A6AA577F284A}" destId="{07F4853E-B6CB-4D88-8E08-0AC9C6BBDFD2}" srcOrd="0" destOrd="6" presId="urn:microsoft.com/office/officeart/2005/8/layout/hList1"/>
    <dgm:cxn modelId="{E87907D1-E962-46E6-82FD-8AAF8516BBC4}" srcId="{9457D710-A123-41F1-8E9E-58507C1DE364}" destId="{B14E8AE8-536F-4367-A5A0-70D3D4FC320C}" srcOrd="1" destOrd="0" parTransId="{63B412C7-B6C5-46A1-BCEC-3882C2D3194C}" sibTransId="{D60AB9F0-8B6A-41FC-87A4-1E0EAED88B97}"/>
    <dgm:cxn modelId="{6788A0D3-4D4C-4054-A2E1-70179D9E2B04}" type="presOf" srcId="{BB5AE44C-8581-4FF2-84AF-EDCE0F87BD40}" destId="{07F4853E-B6CB-4D88-8E08-0AC9C6BBDFD2}" srcOrd="0" destOrd="5" presId="urn:microsoft.com/office/officeart/2005/8/layout/hList1"/>
    <dgm:cxn modelId="{7AC4CCD6-B0FC-4073-9B62-CDA30052EC65}" type="presOf" srcId="{2147F86A-1C41-4425-AA31-48FFCDB818A4}" destId="{014081E5-C41C-44CA-A8A8-583FE1069217}" srcOrd="0" destOrd="1" presId="urn:microsoft.com/office/officeart/2005/8/layout/hList1"/>
    <dgm:cxn modelId="{8A640FD9-E3C9-4722-BADF-B241BA0076EF}" srcId="{E89541F6-AD7B-44C1-9759-631F4DF4F022}" destId="{9457D710-A123-41F1-8E9E-58507C1DE364}" srcOrd="2" destOrd="0" parTransId="{79409CE5-0B87-4FBC-AFFD-86B5DB98AC5D}" sibTransId="{0F1328FB-A422-4540-AA72-6E51FE26E413}"/>
    <dgm:cxn modelId="{C12D05DA-A818-4F94-BEB9-F7D1D8A535CA}" type="presOf" srcId="{E90618AB-4250-41B0-9AA7-D28047AD3A43}" destId="{07F4853E-B6CB-4D88-8E08-0AC9C6BBDFD2}" srcOrd="0" destOrd="4" presId="urn:microsoft.com/office/officeart/2005/8/layout/hList1"/>
    <dgm:cxn modelId="{DF5983DC-B15C-4235-B51F-EB5C0AA9DF96}" type="presOf" srcId="{E89541F6-AD7B-44C1-9759-631F4DF4F022}" destId="{04706CFB-F8B3-47E1-9B6D-A935E26C7CD3}" srcOrd="0" destOrd="0" presId="urn:microsoft.com/office/officeart/2005/8/layout/hList1"/>
    <dgm:cxn modelId="{902B4AED-1DDA-40DC-A44C-21016E64173D}" srcId="{1625C54F-FE1B-4E0D-9BAD-BFD6E7369F87}" destId="{7AF96DB5-BF0A-44BD-B11B-6487ED77BBB6}" srcOrd="0" destOrd="0" parTransId="{22DE4D89-FB0A-45A2-BCDA-4E4AA0AC35BD}" sibTransId="{C7546A2F-BBFA-46F0-B8C2-2FC4EE527E57}"/>
    <dgm:cxn modelId="{948F1AEE-9DBE-4630-9027-28B3B91153E9}" type="presOf" srcId="{1A917FD0-0E80-46F3-A0CC-71F6214519CA}" destId="{014081E5-C41C-44CA-A8A8-583FE1069217}" srcOrd="0" destOrd="0" presId="urn:microsoft.com/office/officeart/2005/8/layout/hList1"/>
    <dgm:cxn modelId="{C35635F0-BD44-4AF0-BFF1-0D251164DA24}" type="presOf" srcId="{88FE48B2-D0B3-4013-B4A0-27EFD52689F5}" destId="{014081E5-C41C-44CA-A8A8-583FE1069217}" srcOrd="0" destOrd="3" presId="urn:microsoft.com/office/officeart/2005/8/layout/hList1"/>
    <dgm:cxn modelId="{AA9886F9-CF39-40DA-9678-4893F88DEFD8}" srcId="{D6C5E2EA-066C-4417-8514-8AD9028B72F7}" destId="{E90618AB-4250-41B0-9AA7-D28047AD3A43}" srcOrd="1" destOrd="0" parTransId="{7986B99A-F24B-438B-969A-11B9A7185AEB}" sibTransId="{B130A34E-86C2-4253-8097-367676125AB1}"/>
    <dgm:cxn modelId="{0F7C08FF-78FE-46B8-BCDC-9715C8A0479D}" srcId="{E89541F6-AD7B-44C1-9759-631F4DF4F022}" destId="{1A917FD0-0E80-46F3-A0CC-71F6214519CA}" srcOrd="0" destOrd="0" parTransId="{D852CA2E-3FAF-4BCD-BA62-FC52CE86691E}" sibTransId="{DA75E6F9-5D05-4167-A10D-B6E93C643DDD}"/>
    <dgm:cxn modelId="{D703078D-9DA6-4E8F-A133-D8070730EC9E}" type="presParOf" srcId="{52C7CA04-3D0D-497E-89F8-C791BF38B589}" destId="{AE6D1A22-54EF-4F5E-9433-4E5B9B5E18D4}" srcOrd="0" destOrd="0" presId="urn:microsoft.com/office/officeart/2005/8/layout/hList1"/>
    <dgm:cxn modelId="{2316328F-3D69-4F2A-AF35-3F8D7CF2ED80}" type="presParOf" srcId="{AE6D1A22-54EF-4F5E-9433-4E5B9B5E18D4}" destId="{F9F310C6-1182-48EA-80C0-496EE57B9848}" srcOrd="0" destOrd="0" presId="urn:microsoft.com/office/officeart/2005/8/layout/hList1"/>
    <dgm:cxn modelId="{7497AE9E-87EE-4D3F-97D7-F1DFDDA1DD0B}" type="presParOf" srcId="{AE6D1A22-54EF-4F5E-9433-4E5B9B5E18D4}" destId="{07F4853E-B6CB-4D88-8E08-0AC9C6BBDFD2}" srcOrd="1" destOrd="0" presId="urn:microsoft.com/office/officeart/2005/8/layout/hList1"/>
    <dgm:cxn modelId="{80C559C4-B732-4FCA-A4A8-7E15E9D41D5C}" type="presParOf" srcId="{52C7CA04-3D0D-497E-89F8-C791BF38B589}" destId="{2F93EF67-71AA-45E7-9299-28D557E2CC1B}" srcOrd="1" destOrd="0" presId="urn:microsoft.com/office/officeart/2005/8/layout/hList1"/>
    <dgm:cxn modelId="{06DCEB25-8A51-469C-BE1F-29EA64E5E7BE}" type="presParOf" srcId="{52C7CA04-3D0D-497E-89F8-C791BF38B589}" destId="{62D67E37-699C-43B3-924E-19ECB5ED7F0C}" srcOrd="2" destOrd="0" presId="urn:microsoft.com/office/officeart/2005/8/layout/hList1"/>
    <dgm:cxn modelId="{9E191A11-E508-424B-BF50-53EC1DC7CDC9}" type="presParOf" srcId="{62D67E37-699C-43B3-924E-19ECB5ED7F0C}" destId="{04706CFB-F8B3-47E1-9B6D-A935E26C7CD3}" srcOrd="0" destOrd="0" presId="urn:microsoft.com/office/officeart/2005/8/layout/hList1"/>
    <dgm:cxn modelId="{4E982B8D-2B0F-4B9C-9CCC-40D6CA4779F6}" type="presParOf" srcId="{62D67E37-699C-43B3-924E-19ECB5ED7F0C}" destId="{014081E5-C41C-44CA-A8A8-583FE10692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D13AF5-69CF-4FF1-B4EC-82E432CCD069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5C1ED65-19BB-44ED-9BE6-7B4B2029690D}">
      <dgm:prSet phldrT="[Text]" custT="1"/>
      <dgm:spPr/>
      <dgm:t>
        <a:bodyPr/>
        <a:lstStyle/>
        <a:p>
          <a:r>
            <a:rPr lang="en-US" sz="2800" dirty="0"/>
            <a:t>Configuration</a:t>
          </a:r>
          <a:endParaRPr lang="en-US" sz="3900" dirty="0"/>
        </a:p>
      </dgm:t>
    </dgm:pt>
    <dgm:pt modelId="{9D17FDB2-DA12-4265-A67C-429D1C3E5241}" type="parTrans" cxnId="{773BBA16-CA42-4549-B978-3AF7C3C114F6}">
      <dgm:prSet/>
      <dgm:spPr/>
      <dgm:t>
        <a:bodyPr/>
        <a:lstStyle/>
        <a:p>
          <a:endParaRPr lang="en-US"/>
        </a:p>
      </dgm:t>
    </dgm:pt>
    <dgm:pt modelId="{0B39DE80-A26B-41D1-B914-B2C83B6BA8E5}" type="sibTrans" cxnId="{773BBA16-CA42-4549-B978-3AF7C3C114F6}">
      <dgm:prSet/>
      <dgm:spPr/>
      <dgm:t>
        <a:bodyPr/>
        <a:lstStyle/>
        <a:p>
          <a:endParaRPr lang="en-US"/>
        </a:p>
      </dgm:t>
    </dgm:pt>
    <dgm:pt modelId="{0A09E0D9-85E9-44DA-A853-E8043A544B0C}">
      <dgm:prSet phldrT="[Text]"/>
      <dgm:spPr/>
      <dgm:t>
        <a:bodyPr/>
        <a:lstStyle/>
        <a:p>
          <a:r>
            <a:rPr lang="en-US" dirty="0"/>
            <a:t>Solar Panel (</a:t>
          </a:r>
          <a:r>
            <a:rPr lang="en-US" dirty="0" err="1"/>
            <a:t>Waaree</a:t>
          </a:r>
          <a:r>
            <a:rPr lang="en-US" dirty="0"/>
            <a:t>/Gautam or </a:t>
          </a:r>
          <a:r>
            <a:rPr lang="en-US" dirty="0" err="1"/>
            <a:t>eqv</a:t>
          </a:r>
          <a:r>
            <a:rPr lang="en-US" dirty="0"/>
            <a:t>)</a:t>
          </a:r>
        </a:p>
      </dgm:t>
    </dgm:pt>
    <dgm:pt modelId="{034626FC-5695-4EE5-8AC5-C4D7E6A18416}" type="parTrans" cxnId="{DEC4877D-3037-424E-84FE-6A060655921D}">
      <dgm:prSet/>
      <dgm:spPr/>
      <dgm:t>
        <a:bodyPr/>
        <a:lstStyle/>
        <a:p>
          <a:endParaRPr lang="en-US"/>
        </a:p>
      </dgm:t>
    </dgm:pt>
    <dgm:pt modelId="{31185318-89C6-4D74-B740-28AE0F607EF6}" type="sibTrans" cxnId="{DEC4877D-3037-424E-84FE-6A060655921D}">
      <dgm:prSet/>
      <dgm:spPr/>
      <dgm:t>
        <a:bodyPr/>
        <a:lstStyle/>
        <a:p>
          <a:endParaRPr lang="en-US"/>
        </a:p>
      </dgm:t>
    </dgm:pt>
    <dgm:pt modelId="{8E86EA79-E5C5-4748-9D30-7735AAB3744E}">
      <dgm:prSet phldrT="[Text]"/>
      <dgm:spPr/>
      <dgm:t>
        <a:bodyPr/>
        <a:lstStyle/>
        <a:p>
          <a:r>
            <a:rPr lang="en-US" dirty="0"/>
            <a:t>Inverter (</a:t>
          </a:r>
          <a:r>
            <a:rPr lang="en-US" dirty="0" err="1"/>
            <a:t>Growatt</a:t>
          </a:r>
          <a:r>
            <a:rPr lang="en-US" dirty="0"/>
            <a:t> or </a:t>
          </a:r>
          <a:r>
            <a:rPr lang="en-US" dirty="0" err="1"/>
            <a:t>eqv</a:t>
          </a:r>
          <a:r>
            <a:rPr lang="en-US" dirty="0"/>
            <a:t>)</a:t>
          </a:r>
        </a:p>
      </dgm:t>
    </dgm:pt>
    <dgm:pt modelId="{7AFA634C-7A29-4015-8380-D6A51E3F99D5}" type="parTrans" cxnId="{8BC98862-8B00-4D9C-9C08-CCCBD4FE976B}">
      <dgm:prSet/>
      <dgm:spPr/>
      <dgm:t>
        <a:bodyPr/>
        <a:lstStyle/>
        <a:p>
          <a:endParaRPr lang="en-US"/>
        </a:p>
      </dgm:t>
    </dgm:pt>
    <dgm:pt modelId="{73988126-648D-4E39-B976-AA94323924A8}" type="sibTrans" cxnId="{8BC98862-8B00-4D9C-9C08-CCCBD4FE976B}">
      <dgm:prSet/>
      <dgm:spPr/>
      <dgm:t>
        <a:bodyPr/>
        <a:lstStyle/>
        <a:p>
          <a:endParaRPr lang="en-US"/>
        </a:p>
      </dgm:t>
    </dgm:pt>
    <dgm:pt modelId="{6A5FD6D2-6A41-46F1-820D-9F8AB91ECE76}">
      <dgm:prSet phldrT="[Text]"/>
      <dgm:spPr/>
      <dgm:t>
        <a:bodyPr/>
        <a:lstStyle/>
        <a:p>
          <a:r>
            <a:rPr lang="en-US" dirty="0"/>
            <a:t>Structure (Fixed, no-elevation, GI)</a:t>
          </a:r>
        </a:p>
      </dgm:t>
    </dgm:pt>
    <dgm:pt modelId="{A73E3FF0-1AA9-4DD9-9AAF-477A97431214}" type="parTrans" cxnId="{8D524B51-5E92-446F-9ECF-CA9E951D9968}">
      <dgm:prSet/>
      <dgm:spPr/>
      <dgm:t>
        <a:bodyPr/>
        <a:lstStyle/>
        <a:p>
          <a:endParaRPr lang="en-US"/>
        </a:p>
      </dgm:t>
    </dgm:pt>
    <dgm:pt modelId="{CF569F4D-8D90-40BC-9D0C-A436F8D378FA}" type="sibTrans" cxnId="{8D524B51-5E92-446F-9ECF-CA9E951D9968}">
      <dgm:prSet/>
      <dgm:spPr/>
      <dgm:t>
        <a:bodyPr/>
        <a:lstStyle/>
        <a:p>
          <a:endParaRPr lang="en-US"/>
        </a:p>
      </dgm:t>
    </dgm:pt>
    <dgm:pt modelId="{985AF74E-F76C-4AD4-A283-9EEFF13EEFFB}">
      <dgm:prSet phldrT="[Text]"/>
      <dgm:spPr/>
      <dgm:t>
        <a:bodyPr/>
        <a:lstStyle/>
        <a:p>
          <a:r>
            <a:rPr lang="en-US" dirty="0"/>
            <a:t>AMC at extra charge</a:t>
          </a:r>
        </a:p>
      </dgm:t>
    </dgm:pt>
    <dgm:pt modelId="{EAEEE2B5-93ED-4840-808D-AB1686AA5FA2}" type="parTrans" cxnId="{FDF1D095-E393-421E-9AC1-4EB970B314DE}">
      <dgm:prSet/>
      <dgm:spPr/>
      <dgm:t>
        <a:bodyPr/>
        <a:lstStyle/>
        <a:p>
          <a:endParaRPr lang="en-US"/>
        </a:p>
      </dgm:t>
    </dgm:pt>
    <dgm:pt modelId="{E9E0ABD4-B393-4CCA-83B9-1A1F4528CEAF}" type="sibTrans" cxnId="{FDF1D095-E393-421E-9AC1-4EB970B314DE}">
      <dgm:prSet/>
      <dgm:spPr/>
      <dgm:t>
        <a:bodyPr/>
        <a:lstStyle/>
        <a:p>
          <a:endParaRPr lang="en-US"/>
        </a:p>
      </dgm:t>
    </dgm:pt>
    <dgm:pt modelId="{BEF14432-CF2A-4F29-A312-CBA3983F9CA7}" type="pres">
      <dgm:prSet presAssocID="{D2D13AF5-69CF-4FF1-B4EC-82E432CCD069}" presName="theList" presStyleCnt="0">
        <dgm:presLayoutVars>
          <dgm:dir/>
          <dgm:animLvl val="lvl"/>
          <dgm:resizeHandles val="exact"/>
        </dgm:presLayoutVars>
      </dgm:prSet>
      <dgm:spPr/>
    </dgm:pt>
    <dgm:pt modelId="{FF1C8E52-8E4F-4AB8-9185-2E58F09A5C1C}" type="pres">
      <dgm:prSet presAssocID="{A5C1ED65-19BB-44ED-9BE6-7B4B2029690D}" presName="compNode" presStyleCnt="0"/>
      <dgm:spPr/>
    </dgm:pt>
    <dgm:pt modelId="{35C25D3A-3D09-493A-A5DB-AE3E5CED9097}" type="pres">
      <dgm:prSet presAssocID="{A5C1ED65-19BB-44ED-9BE6-7B4B2029690D}" presName="aNode" presStyleLbl="bgShp" presStyleIdx="0" presStyleCnt="1"/>
      <dgm:spPr/>
    </dgm:pt>
    <dgm:pt modelId="{85A9839B-3D28-4795-A87D-E3B10FCB8895}" type="pres">
      <dgm:prSet presAssocID="{A5C1ED65-19BB-44ED-9BE6-7B4B2029690D}" presName="textNode" presStyleLbl="bgShp" presStyleIdx="0" presStyleCnt="1"/>
      <dgm:spPr/>
    </dgm:pt>
    <dgm:pt modelId="{C16EFD7E-B34A-4121-A978-CC4694A5823B}" type="pres">
      <dgm:prSet presAssocID="{A5C1ED65-19BB-44ED-9BE6-7B4B2029690D}" presName="compChildNode" presStyleCnt="0"/>
      <dgm:spPr/>
    </dgm:pt>
    <dgm:pt modelId="{484C4E6B-035D-46F8-9387-31D107A0197E}" type="pres">
      <dgm:prSet presAssocID="{A5C1ED65-19BB-44ED-9BE6-7B4B2029690D}" presName="theInnerList" presStyleCnt="0"/>
      <dgm:spPr/>
    </dgm:pt>
    <dgm:pt modelId="{5F59CCEA-DAFC-41B3-8E0A-A23ED53E0176}" type="pres">
      <dgm:prSet presAssocID="{0A09E0D9-85E9-44DA-A853-E8043A544B0C}" presName="childNode" presStyleLbl="node1" presStyleIdx="0" presStyleCnt="4">
        <dgm:presLayoutVars>
          <dgm:bulletEnabled val="1"/>
        </dgm:presLayoutVars>
      </dgm:prSet>
      <dgm:spPr/>
    </dgm:pt>
    <dgm:pt modelId="{658B1070-5C35-4AA2-A4F8-908F9DF060CC}" type="pres">
      <dgm:prSet presAssocID="{0A09E0D9-85E9-44DA-A853-E8043A544B0C}" presName="aSpace2" presStyleCnt="0"/>
      <dgm:spPr/>
    </dgm:pt>
    <dgm:pt modelId="{24A8F34F-1B86-4C8A-9D83-A0F95E805D23}" type="pres">
      <dgm:prSet presAssocID="{8E86EA79-E5C5-4748-9D30-7735AAB3744E}" presName="childNode" presStyleLbl="node1" presStyleIdx="1" presStyleCnt="4">
        <dgm:presLayoutVars>
          <dgm:bulletEnabled val="1"/>
        </dgm:presLayoutVars>
      </dgm:prSet>
      <dgm:spPr/>
    </dgm:pt>
    <dgm:pt modelId="{D382A8E0-4CDC-4BE9-A4DE-AB20B413BD69}" type="pres">
      <dgm:prSet presAssocID="{8E86EA79-E5C5-4748-9D30-7735AAB3744E}" presName="aSpace2" presStyleCnt="0"/>
      <dgm:spPr/>
    </dgm:pt>
    <dgm:pt modelId="{171FFE48-B017-4122-9565-908BCD7C801C}" type="pres">
      <dgm:prSet presAssocID="{6A5FD6D2-6A41-46F1-820D-9F8AB91ECE76}" presName="childNode" presStyleLbl="node1" presStyleIdx="2" presStyleCnt="4">
        <dgm:presLayoutVars>
          <dgm:bulletEnabled val="1"/>
        </dgm:presLayoutVars>
      </dgm:prSet>
      <dgm:spPr/>
    </dgm:pt>
    <dgm:pt modelId="{3DEEEB38-EA2F-41A6-A3E9-C393EB4485D9}" type="pres">
      <dgm:prSet presAssocID="{6A5FD6D2-6A41-46F1-820D-9F8AB91ECE76}" presName="aSpace2" presStyleCnt="0"/>
      <dgm:spPr/>
    </dgm:pt>
    <dgm:pt modelId="{BC6F8362-D9A4-4C9F-BB5C-A0294CFF4E93}" type="pres">
      <dgm:prSet presAssocID="{985AF74E-F76C-4AD4-A283-9EEFF13EEFFB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E046500F-5458-4606-8EF9-115D6903F185}" type="presOf" srcId="{A5C1ED65-19BB-44ED-9BE6-7B4B2029690D}" destId="{35C25D3A-3D09-493A-A5DB-AE3E5CED9097}" srcOrd="0" destOrd="0" presId="urn:microsoft.com/office/officeart/2005/8/layout/lProcess2"/>
    <dgm:cxn modelId="{773BBA16-CA42-4549-B978-3AF7C3C114F6}" srcId="{D2D13AF5-69CF-4FF1-B4EC-82E432CCD069}" destId="{A5C1ED65-19BB-44ED-9BE6-7B4B2029690D}" srcOrd="0" destOrd="0" parTransId="{9D17FDB2-DA12-4265-A67C-429D1C3E5241}" sibTransId="{0B39DE80-A26B-41D1-B914-B2C83B6BA8E5}"/>
    <dgm:cxn modelId="{DF801436-252C-40AF-844B-0E1384E5B4F0}" type="presOf" srcId="{0A09E0D9-85E9-44DA-A853-E8043A544B0C}" destId="{5F59CCEA-DAFC-41B3-8E0A-A23ED53E0176}" srcOrd="0" destOrd="0" presId="urn:microsoft.com/office/officeart/2005/8/layout/lProcess2"/>
    <dgm:cxn modelId="{3749BD36-CCF8-4DD2-9F42-42630DA8AD2C}" type="presOf" srcId="{8E86EA79-E5C5-4748-9D30-7735AAB3744E}" destId="{24A8F34F-1B86-4C8A-9D83-A0F95E805D23}" srcOrd="0" destOrd="0" presId="urn:microsoft.com/office/officeart/2005/8/layout/lProcess2"/>
    <dgm:cxn modelId="{871F9741-61E9-4B5B-B446-3888102F7512}" type="presOf" srcId="{D2D13AF5-69CF-4FF1-B4EC-82E432CCD069}" destId="{BEF14432-CF2A-4F29-A312-CBA3983F9CA7}" srcOrd="0" destOrd="0" presId="urn:microsoft.com/office/officeart/2005/8/layout/lProcess2"/>
    <dgm:cxn modelId="{8BC98862-8B00-4D9C-9C08-CCCBD4FE976B}" srcId="{A5C1ED65-19BB-44ED-9BE6-7B4B2029690D}" destId="{8E86EA79-E5C5-4748-9D30-7735AAB3744E}" srcOrd="1" destOrd="0" parTransId="{7AFA634C-7A29-4015-8380-D6A51E3F99D5}" sibTransId="{73988126-648D-4E39-B976-AA94323924A8}"/>
    <dgm:cxn modelId="{F808E750-616E-4D23-B407-F90738A44115}" type="presOf" srcId="{A5C1ED65-19BB-44ED-9BE6-7B4B2029690D}" destId="{85A9839B-3D28-4795-A87D-E3B10FCB8895}" srcOrd="1" destOrd="0" presId="urn:microsoft.com/office/officeart/2005/8/layout/lProcess2"/>
    <dgm:cxn modelId="{8D524B51-5E92-446F-9ECF-CA9E951D9968}" srcId="{A5C1ED65-19BB-44ED-9BE6-7B4B2029690D}" destId="{6A5FD6D2-6A41-46F1-820D-9F8AB91ECE76}" srcOrd="2" destOrd="0" parTransId="{A73E3FF0-1AA9-4DD9-9AAF-477A97431214}" sibTransId="{CF569F4D-8D90-40BC-9D0C-A436F8D378FA}"/>
    <dgm:cxn modelId="{D0D31E75-5AA5-4EAC-9906-4247C3A270F8}" type="presOf" srcId="{985AF74E-F76C-4AD4-A283-9EEFF13EEFFB}" destId="{BC6F8362-D9A4-4C9F-BB5C-A0294CFF4E93}" srcOrd="0" destOrd="0" presId="urn:microsoft.com/office/officeart/2005/8/layout/lProcess2"/>
    <dgm:cxn modelId="{DEC4877D-3037-424E-84FE-6A060655921D}" srcId="{A5C1ED65-19BB-44ED-9BE6-7B4B2029690D}" destId="{0A09E0D9-85E9-44DA-A853-E8043A544B0C}" srcOrd="0" destOrd="0" parTransId="{034626FC-5695-4EE5-8AC5-C4D7E6A18416}" sibTransId="{31185318-89C6-4D74-B740-28AE0F607EF6}"/>
    <dgm:cxn modelId="{FDF1D095-E393-421E-9AC1-4EB970B314DE}" srcId="{A5C1ED65-19BB-44ED-9BE6-7B4B2029690D}" destId="{985AF74E-F76C-4AD4-A283-9EEFF13EEFFB}" srcOrd="3" destOrd="0" parTransId="{EAEEE2B5-93ED-4840-808D-AB1686AA5FA2}" sibTransId="{E9E0ABD4-B393-4CCA-83B9-1A1F4528CEAF}"/>
    <dgm:cxn modelId="{6B96D4B1-247E-4DA7-AE0C-5C4E0B15B19C}" type="presOf" srcId="{6A5FD6D2-6A41-46F1-820D-9F8AB91ECE76}" destId="{171FFE48-B017-4122-9565-908BCD7C801C}" srcOrd="0" destOrd="0" presId="urn:microsoft.com/office/officeart/2005/8/layout/lProcess2"/>
    <dgm:cxn modelId="{D351C7CD-C6A6-439D-B607-97A9967A4C9D}" type="presParOf" srcId="{BEF14432-CF2A-4F29-A312-CBA3983F9CA7}" destId="{FF1C8E52-8E4F-4AB8-9185-2E58F09A5C1C}" srcOrd="0" destOrd="0" presId="urn:microsoft.com/office/officeart/2005/8/layout/lProcess2"/>
    <dgm:cxn modelId="{8D700C52-209F-401A-883E-CB45A01DDEB0}" type="presParOf" srcId="{FF1C8E52-8E4F-4AB8-9185-2E58F09A5C1C}" destId="{35C25D3A-3D09-493A-A5DB-AE3E5CED9097}" srcOrd="0" destOrd="0" presId="urn:microsoft.com/office/officeart/2005/8/layout/lProcess2"/>
    <dgm:cxn modelId="{3939B815-143C-4F03-A20F-CE4CFFB5290F}" type="presParOf" srcId="{FF1C8E52-8E4F-4AB8-9185-2E58F09A5C1C}" destId="{85A9839B-3D28-4795-A87D-E3B10FCB8895}" srcOrd="1" destOrd="0" presId="urn:microsoft.com/office/officeart/2005/8/layout/lProcess2"/>
    <dgm:cxn modelId="{908031AC-4FE1-42A0-8A3D-71B5BD854AAA}" type="presParOf" srcId="{FF1C8E52-8E4F-4AB8-9185-2E58F09A5C1C}" destId="{C16EFD7E-B34A-4121-A978-CC4694A5823B}" srcOrd="2" destOrd="0" presId="urn:microsoft.com/office/officeart/2005/8/layout/lProcess2"/>
    <dgm:cxn modelId="{477C6DBA-E30A-42C1-8B37-5D0082F905AC}" type="presParOf" srcId="{C16EFD7E-B34A-4121-A978-CC4694A5823B}" destId="{484C4E6B-035D-46F8-9387-31D107A0197E}" srcOrd="0" destOrd="0" presId="urn:microsoft.com/office/officeart/2005/8/layout/lProcess2"/>
    <dgm:cxn modelId="{811648D4-495E-4449-8941-EE772B9C6750}" type="presParOf" srcId="{484C4E6B-035D-46F8-9387-31D107A0197E}" destId="{5F59CCEA-DAFC-41B3-8E0A-A23ED53E0176}" srcOrd="0" destOrd="0" presId="urn:microsoft.com/office/officeart/2005/8/layout/lProcess2"/>
    <dgm:cxn modelId="{1816A1DA-DD17-4790-B9D4-16F500A2CE06}" type="presParOf" srcId="{484C4E6B-035D-46F8-9387-31D107A0197E}" destId="{658B1070-5C35-4AA2-A4F8-908F9DF060CC}" srcOrd="1" destOrd="0" presId="urn:microsoft.com/office/officeart/2005/8/layout/lProcess2"/>
    <dgm:cxn modelId="{B55E9C5F-5835-4CD8-8008-A57ACED31858}" type="presParOf" srcId="{484C4E6B-035D-46F8-9387-31D107A0197E}" destId="{24A8F34F-1B86-4C8A-9D83-A0F95E805D23}" srcOrd="2" destOrd="0" presId="urn:microsoft.com/office/officeart/2005/8/layout/lProcess2"/>
    <dgm:cxn modelId="{6F21FC81-3AA5-44DB-88CC-EEFC84185EC7}" type="presParOf" srcId="{484C4E6B-035D-46F8-9387-31D107A0197E}" destId="{D382A8E0-4CDC-4BE9-A4DE-AB20B413BD69}" srcOrd="3" destOrd="0" presId="urn:microsoft.com/office/officeart/2005/8/layout/lProcess2"/>
    <dgm:cxn modelId="{4805002F-E57F-4743-BBB2-7E4957113837}" type="presParOf" srcId="{484C4E6B-035D-46F8-9387-31D107A0197E}" destId="{171FFE48-B017-4122-9565-908BCD7C801C}" srcOrd="4" destOrd="0" presId="urn:microsoft.com/office/officeart/2005/8/layout/lProcess2"/>
    <dgm:cxn modelId="{550361DE-C712-4F90-8DB3-34AEC38823ED}" type="presParOf" srcId="{484C4E6B-035D-46F8-9387-31D107A0197E}" destId="{3DEEEB38-EA2F-41A6-A3E9-C393EB4485D9}" srcOrd="5" destOrd="0" presId="urn:microsoft.com/office/officeart/2005/8/layout/lProcess2"/>
    <dgm:cxn modelId="{FAB7F3EF-F622-4B80-A7A9-4794BD4563C6}" type="presParOf" srcId="{484C4E6B-035D-46F8-9387-31D107A0197E}" destId="{BC6F8362-D9A4-4C9F-BB5C-A0294CFF4E93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D13AF5-69CF-4FF1-B4EC-82E432CCD069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5C1ED65-19BB-44ED-9BE6-7B4B2029690D}">
      <dgm:prSet phldrT="[Text]" custT="1"/>
      <dgm:spPr/>
      <dgm:t>
        <a:bodyPr/>
        <a:lstStyle/>
        <a:p>
          <a:r>
            <a:rPr lang="en-US" sz="2800" dirty="0"/>
            <a:t>Commercials</a:t>
          </a:r>
          <a:endParaRPr lang="en-US" sz="3600" dirty="0"/>
        </a:p>
      </dgm:t>
    </dgm:pt>
    <dgm:pt modelId="{9D17FDB2-DA12-4265-A67C-429D1C3E5241}" type="parTrans" cxnId="{773BBA16-CA42-4549-B978-3AF7C3C114F6}">
      <dgm:prSet/>
      <dgm:spPr/>
      <dgm:t>
        <a:bodyPr/>
        <a:lstStyle/>
        <a:p>
          <a:endParaRPr lang="en-US"/>
        </a:p>
      </dgm:t>
    </dgm:pt>
    <dgm:pt modelId="{0B39DE80-A26B-41D1-B914-B2C83B6BA8E5}" type="sibTrans" cxnId="{773BBA16-CA42-4549-B978-3AF7C3C114F6}">
      <dgm:prSet/>
      <dgm:spPr/>
      <dgm:t>
        <a:bodyPr/>
        <a:lstStyle/>
        <a:p>
          <a:endParaRPr lang="en-US"/>
        </a:p>
      </dgm:t>
    </dgm:pt>
    <dgm:pt modelId="{0A09E0D9-85E9-44DA-A853-E8043A544B0C}">
      <dgm:prSet phldrT="[Text]"/>
      <dgm:spPr/>
      <dgm:t>
        <a:bodyPr/>
        <a:lstStyle/>
        <a:p>
          <a:r>
            <a:rPr lang="en-US" dirty="0"/>
            <a:t>EMI can be structured so that EMI is equal to electricity bill – no additional burden due to solarization</a:t>
          </a:r>
        </a:p>
      </dgm:t>
    </dgm:pt>
    <dgm:pt modelId="{034626FC-5695-4EE5-8AC5-C4D7E6A18416}" type="parTrans" cxnId="{DEC4877D-3037-424E-84FE-6A060655921D}">
      <dgm:prSet/>
      <dgm:spPr/>
      <dgm:t>
        <a:bodyPr/>
        <a:lstStyle/>
        <a:p>
          <a:endParaRPr lang="en-US"/>
        </a:p>
      </dgm:t>
    </dgm:pt>
    <dgm:pt modelId="{31185318-89C6-4D74-B740-28AE0F607EF6}" type="sibTrans" cxnId="{DEC4877D-3037-424E-84FE-6A060655921D}">
      <dgm:prSet/>
      <dgm:spPr/>
      <dgm:t>
        <a:bodyPr/>
        <a:lstStyle/>
        <a:p>
          <a:endParaRPr lang="en-US"/>
        </a:p>
      </dgm:t>
    </dgm:pt>
    <dgm:pt modelId="{1A37F6A3-CD0D-46F3-A923-81426387D0EA}">
      <dgm:prSet phldrT="[Text]"/>
      <dgm:spPr/>
      <dgm:t>
        <a:bodyPr/>
        <a:lstStyle/>
        <a:p>
          <a:r>
            <a:rPr lang="en-US" dirty="0"/>
            <a:t>Accelerated depreciation (3 years)</a:t>
          </a:r>
        </a:p>
      </dgm:t>
    </dgm:pt>
    <dgm:pt modelId="{80DAAA4A-072E-4503-B4F1-9B63A8435FA5}" type="parTrans" cxnId="{D6E32554-5943-4B81-91C1-18C58E25E6D4}">
      <dgm:prSet/>
      <dgm:spPr/>
      <dgm:t>
        <a:bodyPr/>
        <a:lstStyle/>
        <a:p>
          <a:endParaRPr lang="en-US"/>
        </a:p>
      </dgm:t>
    </dgm:pt>
    <dgm:pt modelId="{FEA324D5-9C23-495C-8669-2D81ABE38A8B}" type="sibTrans" cxnId="{D6E32554-5943-4B81-91C1-18C58E25E6D4}">
      <dgm:prSet/>
      <dgm:spPr/>
      <dgm:t>
        <a:bodyPr/>
        <a:lstStyle/>
        <a:p>
          <a:endParaRPr lang="en-US"/>
        </a:p>
      </dgm:t>
    </dgm:pt>
    <dgm:pt modelId="{DF73D21B-F2E5-4EC8-88F9-0A647124AE32}">
      <dgm:prSet phldrT="[Text]"/>
      <dgm:spPr/>
      <dgm:t>
        <a:bodyPr/>
        <a:lstStyle/>
        <a:p>
          <a:r>
            <a:rPr lang="en-US" dirty="0"/>
            <a:t>GST benefit ~15%</a:t>
          </a:r>
        </a:p>
      </dgm:t>
    </dgm:pt>
    <dgm:pt modelId="{800D164B-B2C6-40BE-9F1D-0326E89A245C}" type="parTrans" cxnId="{566C5B56-5613-43E2-BE44-7FB7DEAEBDF0}">
      <dgm:prSet/>
      <dgm:spPr/>
      <dgm:t>
        <a:bodyPr/>
        <a:lstStyle/>
        <a:p>
          <a:endParaRPr lang="en-US"/>
        </a:p>
      </dgm:t>
    </dgm:pt>
    <dgm:pt modelId="{177FAF42-A8EB-49B0-8CE4-E64DD825C783}" type="sibTrans" cxnId="{566C5B56-5613-43E2-BE44-7FB7DEAEBDF0}">
      <dgm:prSet/>
      <dgm:spPr/>
      <dgm:t>
        <a:bodyPr/>
        <a:lstStyle/>
        <a:p>
          <a:endParaRPr lang="en-US"/>
        </a:p>
      </dgm:t>
    </dgm:pt>
    <dgm:pt modelId="{ABB8FA84-34AF-4ABE-B427-4B8B8D28A7CE}">
      <dgm:prSet phldrT="[Text]"/>
      <dgm:spPr/>
      <dgm:t>
        <a:bodyPr/>
        <a:lstStyle/>
        <a:p>
          <a:r>
            <a:rPr lang="en-US" dirty="0"/>
            <a:t>Financing: Rate of Interest - 8-15%</a:t>
          </a:r>
        </a:p>
      </dgm:t>
    </dgm:pt>
    <dgm:pt modelId="{230CB5E1-5D06-4A81-95C6-3D4DB3779619}" type="parTrans" cxnId="{E04B44C1-79EB-4B0E-84BC-A1EA4F91C272}">
      <dgm:prSet/>
      <dgm:spPr/>
      <dgm:t>
        <a:bodyPr/>
        <a:lstStyle/>
        <a:p>
          <a:endParaRPr lang="en-US"/>
        </a:p>
      </dgm:t>
    </dgm:pt>
    <dgm:pt modelId="{91EAFE42-947D-47EF-B4E7-F61116AE65A0}" type="sibTrans" cxnId="{E04B44C1-79EB-4B0E-84BC-A1EA4F91C272}">
      <dgm:prSet/>
      <dgm:spPr/>
      <dgm:t>
        <a:bodyPr/>
        <a:lstStyle/>
        <a:p>
          <a:endParaRPr lang="en-US"/>
        </a:p>
      </dgm:t>
    </dgm:pt>
    <dgm:pt modelId="{BEF14432-CF2A-4F29-A312-CBA3983F9CA7}" type="pres">
      <dgm:prSet presAssocID="{D2D13AF5-69CF-4FF1-B4EC-82E432CCD069}" presName="theList" presStyleCnt="0">
        <dgm:presLayoutVars>
          <dgm:dir/>
          <dgm:animLvl val="lvl"/>
          <dgm:resizeHandles val="exact"/>
        </dgm:presLayoutVars>
      </dgm:prSet>
      <dgm:spPr/>
    </dgm:pt>
    <dgm:pt modelId="{FF1C8E52-8E4F-4AB8-9185-2E58F09A5C1C}" type="pres">
      <dgm:prSet presAssocID="{A5C1ED65-19BB-44ED-9BE6-7B4B2029690D}" presName="compNode" presStyleCnt="0"/>
      <dgm:spPr/>
    </dgm:pt>
    <dgm:pt modelId="{35C25D3A-3D09-493A-A5DB-AE3E5CED9097}" type="pres">
      <dgm:prSet presAssocID="{A5C1ED65-19BB-44ED-9BE6-7B4B2029690D}" presName="aNode" presStyleLbl="bgShp" presStyleIdx="0" presStyleCnt="1"/>
      <dgm:spPr/>
    </dgm:pt>
    <dgm:pt modelId="{85A9839B-3D28-4795-A87D-E3B10FCB8895}" type="pres">
      <dgm:prSet presAssocID="{A5C1ED65-19BB-44ED-9BE6-7B4B2029690D}" presName="textNode" presStyleLbl="bgShp" presStyleIdx="0" presStyleCnt="1"/>
      <dgm:spPr/>
    </dgm:pt>
    <dgm:pt modelId="{C16EFD7E-B34A-4121-A978-CC4694A5823B}" type="pres">
      <dgm:prSet presAssocID="{A5C1ED65-19BB-44ED-9BE6-7B4B2029690D}" presName="compChildNode" presStyleCnt="0"/>
      <dgm:spPr/>
    </dgm:pt>
    <dgm:pt modelId="{484C4E6B-035D-46F8-9387-31D107A0197E}" type="pres">
      <dgm:prSet presAssocID="{A5C1ED65-19BB-44ED-9BE6-7B4B2029690D}" presName="theInnerList" presStyleCnt="0"/>
      <dgm:spPr/>
    </dgm:pt>
    <dgm:pt modelId="{5F59CCEA-DAFC-41B3-8E0A-A23ED53E0176}" type="pres">
      <dgm:prSet presAssocID="{0A09E0D9-85E9-44DA-A853-E8043A544B0C}" presName="childNode" presStyleLbl="node1" presStyleIdx="0" presStyleCnt="4">
        <dgm:presLayoutVars>
          <dgm:bulletEnabled val="1"/>
        </dgm:presLayoutVars>
      </dgm:prSet>
      <dgm:spPr/>
    </dgm:pt>
    <dgm:pt modelId="{8F4B739D-2414-4825-97F2-CB0CEC7691D6}" type="pres">
      <dgm:prSet presAssocID="{0A09E0D9-85E9-44DA-A853-E8043A544B0C}" presName="aSpace2" presStyleCnt="0"/>
      <dgm:spPr/>
    </dgm:pt>
    <dgm:pt modelId="{C77CB2F0-81A1-4100-8C48-D8102EFA033C}" type="pres">
      <dgm:prSet presAssocID="{ABB8FA84-34AF-4ABE-B427-4B8B8D28A7CE}" presName="childNode" presStyleLbl="node1" presStyleIdx="1" presStyleCnt="4">
        <dgm:presLayoutVars>
          <dgm:bulletEnabled val="1"/>
        </dgm:presLayoutVars>
      </dgm:prSet>
      <dgm:spPr/>
    </dgm:pt>
    <dgm:pt modelId="{47CEC557-9F17-4E0B-99A9-2196867FECD6}" type="pres">
      <dgm:prSet presAssocID="{ABB8FA84-34AF-4ABE-B427-4B8B8D28A7CE}" presName="aSpace2" presStyleCnt="0"/>
      <dgm:spPr/>
    </dgm:pt>
    <dgm:pt modelId="{4821EA63-C48C-48F4-9FEF-76F3A5D9115A}" type="pres">
      <dgm:prSet presAssocID="{1A37F6A3-CD0D-46F3-A923-81426387D0EA}" presName="childNode" presStyleLbl="node1" presStyleIdx="2" presStyleCnt="4">
        <dgm:presLayoutVars>
          <dgm:bulletEnabled val="1"/>
        </dgm:presLayoutVars>
      </dgm:prSet>
      <dgm:spPr/>
    </dgm:pt>
    <dgm:pt modelId="{1EFB3D16-E4FA-4DBB-82F4-A544D155DFFD}" type="pres">
      <dgm:prSet presAssocID="{1A37F6A3-CD0D-46F3-A923-81426387D0EA}" presName="aSpace2" presStyleCnt="0"/>
      <dgm:spPr/>
    </dgm:pt>
    <dgm:pt modelId="{5821937B-150A-4A8D-BA82-F4745575FC54}" type="pres">
      <dgm:prSet presAssocID="{DF73D21B-F2E5-4EC8-88F9-0A647124AE32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E046500F-5458-4606-8EF9-115D6903F185}" type="presOf" srcId="{A5C1ED65-19BB-44ED-9BE6-7B4B2029690D}" destId="{35C25D3A-3D09-493A-A5DB-AE3E5CED9097}" srcOrd="0" destOrd="0" presId="urn:microsoft.com/office/officeart/2005/8/layout/lProcess2"/>
    <dgm:cxn modelId="{773BBA16-CA42-4549-B978-3AF7C3C114F6}" srcId="{D2D13AF5-69CF-4FF1-B4EC-82E432CCD069}" destId="{A5C1ED65-19BB-44ED-9BE6-7B4B2029690D}" srcOrd="0" destOrd="0" parTransId="{9D17FDB2-DA12-4265-A67C-429D1C3E5241}" sibTransId="{0B39DE80-A26B-41D1-B914-B2C83B6BA8E5}"/>
    <dgm:cxn modelId="{DF801436-252C-40AF-844B-0E1384E5B4F0}" type="presOf" srcId="{0A09E0D9-85E9-44DA-A853-E8043A544B0C}" destId="{5F59CCEA-DAFC-41B3-8E0A-A23ED53E0176}" srcOrd="0" destOrd="0" presId="urn:microsoft.com/office/officeart/2005/8/layout/lProcess2"/>
    <dgm:cxn modelId="{B43B653E-9A04-4C55-BFFD-E45870151BAC}" type="presOf" srcId="{DF73D21B-F2E5-4EC8-88F9-0A647124AE32}" destId="{5821937B-150A-4A8D-BA82-F4745575FC54}" srcOrd="0" destOrd="0" presId="urn:microsoft.com/office/officeart/2005/8/layout/lProcess2"/>
    <dgm:cxn modelId="{871F9741-61E9-4B5B-B446-3888102F7512}" type="presOf" srcId="{D2D13AF5-69CF-4FF1-B4EC-82E432CCD069}" destId="{BEF14432-CF2A-4F29-A312-CBA3983F9CA7}" srcOrd="0" destOrd="0" presId="urn:microsoft.com/office/officeart/2005/8/layout/lProcess2"/>
    <dgm:cxn modelId="{F808E750-616E-4D23-B407-F90738A44115}" type="presOf" srcId="{A5C1ED65-19BB-44ED-9BE6-7B4B2029690D}" destId="{85A9839B-3D28-4795-A87D-E3B10FCB8895}" srcOrd="1" destOrd="0" presId="urn:microsoft.com/office/officeart/2005/8/layout/lProcess2"/>
    <dgm:cxn modelId="{D6E32554-5943-4B81-91C1-18C58E25E6D4}" srcId="{A5C1ED65-19BB-44ED-9BE6-7B4B2029690D}" destId="{1A37F6A3-CD0D-46F3-A923-81426387D0EA}" srcOrd="2" destOrd="0" parTransId="{80DAAA4A-072E-4503-B4F1-9B63A8435FA5}" sibTransId="{FEA324D5-9C23-495C-8669-2D81ABE38A8B}"/>
    <dgm:cxn modelId="{566C5B56-5613-43E2-BE44-7FB7DEAEBDF0}" srcId="{A5C1ED65-19BB-44ED-9BE6-7B4B2029690D}" destId="{DF73D21B-F2E5-4EC8-88F9-0A647124AE32}" srcOrd="3" destOrd="0" parTransId="{800D164B-B2C6-40BE-9F1D-0326E89A245C}" sibTransId="{177FAF42-A8EB-49B0-8CE4-E64DD825C783}"/>
    <dgm:cxn modelId="{DEC4877D-3037-424E-84FE-6A060655921D}" srcId="{A5C1ED65-19BB-44ED-9BE6-7B4B2029690D}" destId="{0A09E0D9-85E9-44DA-A853-E8043A544B0C}" srcOrd="0" destOrd="0" parTransId="{034626FC-5695-4EE5-8AC5-C4D7E6A18416}" sibTransId="{31185318-89C6-4D74-B740-28AE0F607EF6}"/>
    <dgm:cxn modelId="{A4A8F1A6-0017-46C7-A521-36CD9DFB5FBA}" type="presOf" srcId="{ABB8FA84-34AF-4ABE-B427-4B8B8D28A7CE}" destId="{C77CB2F0-81A1-4100-8C48-D8102EFA033C}" srcOrd="0" destOrd="0" presId="urn:microsoft.com/office/officeart/2005/8/layout/lProcess2"/>
    <dgm:cxn modelId="{E04B44C1-79EB-4B0E-84BC-A1EA4F91C272}" srcId="{A5C1ED65-19BB-44ED-9BE6-7B4B2029690D}" destId="{ABB8FA84-34AF-4ABE-B427-4B8B8D28A7CE}" srcOrd="1" destOrd="0" parTransId="{230CB5E1-5D06-4A81-95C6-3D4DB3779619}" sibTransId="{91EAFE42-947D-47EF-B4E7-F61116AE65A0}"/>
    <dgm:cxn modelId="{B334D7CF-E807-448E-B216-13C95D0CAF22}" type="presOf" srcId="{1A37F6A3-CD0D-46F3-A923-81426387D0EA}" destId="{4821EA63-C48C-48F4-9FEF-76F3A5D9115A}" srcOrd="0" destOrd="0" presId="urn:microsoft.com/office/officeart/2005/8/layout/lProcess2"/>
    <dgm:cxn modelId="{D351C7CD-C6A6-439D-B607-97A9967A4C9D}" type="presParOf" srcId="{BEF14432-CF2A-4F29-A312-CBA3983F9CA7}" destId="{FF1C8E52-8E4F-4AB8-9185-2E58F09A5C1C}" srcOrd="0" destOrd="0" presId="urn:microsoft.com/office/officeart/2005/8/layout/lProcess2"/>
    <dgm:cxn modelId="{8D700C52-209F-401A-883E-CB45A01DDEB0}" type="presParOf" srcId="{FF1C8E52-8E4F-4AB8-9185-2E58F09A5C1C}" destId="{35C25D3A-3D09-493A-A5DB-AE3E5CED9097}" srcOrd="0" destOrd="0" presId="urn:microsoft.com/office/officeart/2005/8/layout/lProcess2"/>
    <dgm:cxn modelId="{3939B815-143C-4F03-A20F-CE4CFFB5290F}" type="presParOf" srcId="{FF1C8E52-8E4F-4AB8-9185-2E58F09A5C1C}" destId="{85A9839B-3D28-4795-A87D-E3B10FCB8895}" srcOrd="1" destOrd="0" presId="urn:microsoft.com/office/officeart/2005/8/layout/lProcess2"/>
    <dgm:cxn modelId="{908031AC-4FE1-42A0-8A3D-71B5BD854AAA}" type="presParOf" srcId="{FF1C8E52-8E4F-4AB8-9185-2E58F09A5C1C}" destId="{C16EFD7E-B34A-4121-A978-CC4694A5823B}" srcOrd="2" destOrd="0" presId="urn:microsoft.com/office/officeart/2005/8/layout/lProcess2"/>
    <dgm:cxn modelId="{477C6DBA-E30A-42C1-8B37-5D0082F905AC}" type="presParOf" srcId="{C16EFD7E-B34A-4121-A978-CC4694A5823B}" destId="{484C4E6B-035D-46F8-9387-31D107A0197E}" srcOrd="0" destOrd="0" presId="urn:microsoft.com/office/officeart/2005/8/layout/lProcess2"/>
    <dgm:cxn modelId="{811648D4-495E-4449-8941-EE772B9C6750}" type="presParOf" srcId="{484C4E6B-035D-46F8-9387-31D107A0197E}" destId="{5F59CCEA-DAFC-41B3-8E0A-A23ED53E0176}" srcOrd="0" destOrd="0" presId="urn:microsoft.com/office/officeart/2005/8/layout/lProcess2"/>
    <dgm:cxn modelId="{420C46EF-3363-4F09-B10F-F380EA38B220}" type="presParOf" srcId="{484C4E6B-035D-46F8-9387-31D107A0197E}" destId="{8F4B739D-2414-4825-97F2-CB0CEC7691D6}" srcOrd="1" destOrd="0" presId="urn:microsoft.com/office/officeart/2005/8/layout/lProcess2"/>
    <dgm:cxn modelId="{29A53824-2D95-453F-B903-B7C8D9B776CC}" type="presParOf" srcId="{484C4E6B-035D-46F8-9387-31D107A0197E}" destId="{C77CB2F0-81A1-4100-8C48-D8102EFA033C}" srcOrd="2" destOrd="0" presId="urn:microsoft.com/office/officeart/2005/8/layout/lProcess2"/>
    <dgm:cxn modelId="{7FD17320-AF6B-495E-8B0F-A0D7FC83C71B}" type="presParOf" srcId="{484C4E6B-035D-46F8-9387-31D107A0197E}" destId="{47CEC557-9F17-4E0B-99A9-2196867FECD6}" srcOrd="3" destOrd="0" presId="urn:microsoft.com/office/officeart/2005/8/layout/lProcess2"/>
    <dgm:cxn modelId="{1482BCDB-8565-4E63-8DED-F869162445CF}" type="presParOf" srcId="{484C4E6B-035D-46F8-9387-31D107A0197E}" destId="{4821EA63-C48C-48F4-9FEF-76F3A5D9115A}" srcOrd="4" destOrd="0" presId="urn:microsoft.com/office/officeart/2005/8/layout/lProcess2"/>
    <dgm:cxn modelId="{93A36AF7-FA6D-4B77-ABEB-7BBDB801D8EE}" type="presParOf" srcId="{484C4E6B-035D-46F8-9387-31D107A0197E}" destId="{1EFB3D16-E4FA-4DBB-82F4-A544D155DFFD}" srcOrd="5" destOrd="0" presId="urn:microsoft.com/office/officeart/2005/8/layout/lProcess2"/>
    <dgm:cxn modelId="{0C03F6E3-56EB-404F-A158-1B44318F5DDC}" type="presParOf" srcId="{484C4E6B-035D-46F8-9387-31D107A0197E}" destId="{5821937B-150A-4A8D-BA82-F4745575FC54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D13AF5-69CF-4FF1-B4EC-82E432CCD069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5C1ED65-19BB-44ED-9BE6-7B4B2029690D}">
      <dgm:prSet phldrT="[Text]" custT="1"/>
      <dgm:spPr/>
      <dgm:t>
        <a:bodyPr/>
        <a:lstStyle/>
        <a:p>
          <a:r>
            <a:rPr lang="en-US" sz="2800" dirty="0"/>
            <a:t>Details</a:t>
          </a:r>
          <a:endParaRPr lang="en-US" sz="3900" dirty="0"/>
        </a:p>
      </dgm:t>
    </dgm:pt>
    <dgm:pt modelId="{9D17FDB2-DA12-4265-A67C-429D1C3E5241}" type="parTrans" cxnId="{773BBA16-CA42-4549-B978-3AF7C3C114F6}">
      <dgm:prSet/>
      <dgm:spPr/>
      <dgm:t>
        <a:bodyPr/>
        <a:lstStyle/>
        <a:p>
          <a:endParaRPr lang="en-US"/>
        </a:p>
      </dgm:t>
    </dgm:pt>
    <dgm:pt modelId="{0B39DE80-A26B-41D1-B914-B2C83B6BA8E5}" type="sibTrans" cxnId="{773BBA16-CA42-4549-B978-3AF7C3C114F6}">
      <dgm:prSet/>
      <dgm:spPr/>
      <dgm:t>
        <a:bodyPr/>
        <a:lstStyle/>
        <a:p>
          <a:endParaRPr lang="en-US"/>
        </a:p>
      </dgm:t>
    </dgm:pt>
    <dgm:pt modelId="{E4E32092-9E15-45EE-AD87-FA1044F5ED0D}">
      <dgm:prSet phldrT="[Text]"/>
      <dgm:spPr/>
      <dgm:t>
        <a:bodyPr/>
        <a:lstStyle/>
        <a:p>
          <a:r>
            <a:rPr lang="en-US" dirty="0"/>
            <a:t>Plant Setup and maintenance in scope</a:t>
          </a:r>
        </a:p>
      </dgm:t>
    </dgm:pt>
    <dgm:pt modelId="{405197BC-E17E-42B5-8B3F-A16CD9F2FC98}" type="parTrans" cxnId="{F18C36B3-D745-4894-8E05-51BB0E6EB8EF}">
      <dgm:prSet/>
      <dgm:spPr/>
      <dgm:t>
        <a:bodyPr/>
        <a:lstStyle/>
        <a:p>
          <a:endParaRPr lang="en-US"/>
        </a:p>
      </dgm:t>
    </dgm:pt>
    <dgm:pt modelId="{9D387E9C-4142-4976-A535-A89C305028A8}" type="sibTrans" cxnId="{F18C36B3-D745-4894-8E05-51BB0E6EB8EF}">
      <dgm:prSet/>
      <dgm:spPr/>
      <dgm:t>
        <a:bodyPr/>
        <a:lstStyle/>
        <a:p>
          <a:endParaRPr lang="en-US"/>
        </a:p>
      </dgm:t>
    </dgm:pt>
    <dgm:pt modelId="{C8A25C3E-AED9-4F82-BA17-E545717635BE}">
      <dgm:prSet phldrT="[Text]"/>
      <dgm:spPr/>
      <dgm:t>
        <a:bodyPr/>
        <a:lstStyle/>
        <a:p>
          <a:r>
            <a:rPr lang="en-US" dirty="0" err="1"/>
            <a:t>Liasoning</a:t>
          </a:r>
          <a:r>
            <a:rPr lang="en-US" dirty="0"/>
            <a:t> with DISCOM in scope</a:t>
          </a:r>
        </a:p>
      </dgm:t>
    </dgm:pt>
    <dgm:pt modelId="{BEDB9613-7D02-4ACB-92AA-B4A2858C5D9A}" type="parTrans" cxnId="{5BC17FF3-C7B6-4F32-B1A5-3821816AE77B}">
      <dgm:prSet/>
      <dgm:spPr/>
      <dgm:t>
        <a:bodyPr/>
        <a:lstStyle/>
        <a:p>
          <a:endParaRPr lang="en-US"/>
        </a:p>
      </dgm:t>
    </dgm:pt>
    <dgm:pt modelId="{FC0E5023-4F12-471D-AA66-01D0FADEA00B}" type="sibTrans" cxnId="{5BC17FF3-C7B6-4F32-B1A5-3821816AE77B}">
      <dgm:prSet/>
      <dgm:spPr/>
      <dgm:t>
        <a:bodyPr/>
        <a:lstStyle/>
        <a:p>
          <a:endParaRPr lang="en-US"/>
        </a:p>
      </dgm:t>
    </dgm:pt>
    <dgm:pt modelId="{BEF14432-CF2A-4F29-A312-CBA3983F9CA7}" type="pres">
      <dgm:prSet presAssocID="{D2D13AF5-69CF-4FF1-B4EC-82E432CCD069}" presName="theList" presStyleCnt="0">
        <dgm:presLayoutVars>
          <dgm:dir/>
          <dgm:animLvl val="lvl"/>
          <dgm:resizeHandles val="exact"/>
        </dgm:presLayoutVars>
      </dgm:prSet>
      <dgm:spPr/>
    </dgm:pt>
    <dgm:pt modelId="{FF1C8E52-8E4F-4AB8-9185-2E58F09A5C1C}" type="pres">
      <dgm:prSet presAssocID="{A5C1ED65-19BB-44ED-9BE6-7B4B2029690D}" presName="compNode" presStyleCnt="0"/>
      <dgm:spPr/>
    </dgm:pt>
    <dgm:pt modelId="{35C25D3A-3D09-493A-A5DB-AE3E5CED9097}" type="pres">
      <dgm:prSet presAssocID="{A5C1ED65-19BB-44ED-9BE6-7B4B2029690D}" presName="aNode" presStyleLbl="bgShp" presStyleIdx="0" presStyleCnt="1"/>
      <dgm:spPr/>
    </dgm:pt>
    <dgm:pt modelId="{85A9839B-3D28-4795-A87D-E3B10FCB8895}" type="pres">
      <dgm:prSet presAssocID="{A5C1ED65-19BB-44ED-9BE6-7B4B2029690D}" presName="textNode" presStyleLbl="bgShp" presStyleIdx="0" presStyleCnt="1"/>
      <dgm:spPr/>
    </dgm:pt>
    <dgm:pt modelId="{C16EFD7E-B34A-4121-A978-CC4694A5823B}" type="pres">
      <dgm:prSet presAssocID="{A5C1ED65-19BB-44ED-9BE6-7B4B2029690D}" presName="compChildNode" presStyleCnt="0"/>
      <dgm:spPr/>
    </dgm:pt>
    <dgm:pt modelId="{484C4E6B-035D-46F8-9387-31D107A0197E}" type="pres">
      <dgm:prSet presAssocID="{A5C1ED65-19BB-44ED-9BE6-7B4B2029690D}" presName="theInnerList" presStyleCnt="0"/>
      <dgm:spPr/>
    </dgm:pt>
    <dgm:pt modelId="{FACDD7AE-146E-4CDB-847E-BBA27EABD061}" type="pres">
      <dgm:prSet presAssocID="{E4E32092-9E15-45EE-AD87-FA1044F5ED0D}" presName="childNode" presStyleLbl="node1" presStyleIdx="0" presStyleCnt="2">
        <dgm:presLayoutVars>
          <dgm:bulletEnabled val="1"/>
        </dgm:presLayoutVars>
      </dgm:prSet>
      <dgm:spPr/>
    </dgm:pt>
    <dgm:pt modelId="{A881F2E1-CF3B-447C-91AB-255D665E063C}" type="pres">
      <dgm:prSet presAssocID="{E4E32092-9E15-45EE-AD87-FA1044F5ED0D}" presName="aSpace2" presStyleCnt="0"/>
      <dgm:spPr/>
    </dgm:pt>
    <dgm:pt modelId="{FF746A0E-09EE-487C-8FFD-11CF5FE75E49}" type="pres">
      <dgm:prSet presAssocID="{C8A25C3E-AED9-4F82-BA17-E545717635BE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DEB7D302-694F-447E-A808-E31FFE8802AF}" type="presOf" srcId="{C8A25C3E-AED9-4F82-BA17-E545717635BE}" destId="{FF746A0E-09EE-487C-8FFD-11CF5FE75E49}" srcOrd="0" destOrd="0" presId="urn:microsoft.com/office/officeart/2005/8/layout/lProcess2"/>
    <dgm:cxn modelId="{E046500F-5458-4606-8EF9-115D6903F185}" type="presOf" srcId="{A5C1ED65-19BB-44ED-9BE6-7B4B2029690D}" destId="{35C25D3A-3D09-493A-A5DB-AE3E5CED9097}" srcOrd="0" destOrd="0" presId="urn:microsoft.com/office/officeart/2005/8/layout/lProcess2"/>
    <dgm:cxn modelId="{773BBA16-CA42-4549-B978-3AF7C3C114F6}" srcId="{D2D13AF5-69CF-4FF1-B4EC-82E432CCD069}" destId="{A5C1ED65-19BB-44ED-9BE6-7B4B2029690D}" srcOrd="0" destOrd="0" parTransId="{9D17FDB2-DA12-4265-A67C-429D1C3E5241}" sibTransId="{0B39DE80-A26B-41D1-B914-B2C83B6BA8E5}"/>
    <dgm:cxn modelId="{1EEC6621-DCBE-4E3B-B553-482DC0041DB3}" type="presOf" srcId="{E4E32092-9E15-45EE-AD87-FA1044F5ED0D}" destId="{FACDD7AE-146E-4CDB-847E-BBA27EABD061}" srcOrd="0" destOrd="0" presId="urn:microsoft.com/office/officeart/2005/8/layout/lProcess2"/>
    <dgm:cxn modelId="{871F9741-61E9-4B5B-B446-3888102F7512}" type="presOf" srcId="{D2D13AF5-69CF-4FF1-B4EC-82E432CCD069}" destId="{BEF14432-CF2A-4F29-A312-CBA3983F9CA7}" srcOrd="0" destOrd="0" presId="urn:microsoft.com/office/officeart/2005/8/layout/lProcess2"/>
    <dgm:cxn modelId="{F808E750-616E-4D23-B407-F90738A44115}" type="presOf" srcId="{A5C1ED65-19BB-44ED-9BE6-7B4B2029690D}" destId="{85A9839B-3D28-4795-A87D-E3B10FCB8895}" srcOrd="1" destOrd="0" presId="urn:microsoft.com/office/officeart/2005/8/layout/lProcess2"/>
    <dgm:cxn modelId="{F18C36B3-D745-4894-8E05-51BB0E6EB8EF}" srcId="{A5C1ED65-19BB-44ED-9BE6-7B4B2029690D}" destId="{E4E32092-9E15-45EE-AD87-FA1044F5ED0D}" srcOrd="0" destOrd="0" parTransId="{405197BC-E17E-42B5-8B3F-A16CD9F2FC98}" sibTransId="{9D387E9C-4142-4976-A535-A89C305028A8}"/>
    <dgm:cxn modelId="{5BC17FF3-C7B6-4F32-B1A5-3821816AE77B}" srcId="{A5C1ED65-19BB-44ED-9BE6-7B4B2029690D}" destId="{C8A25C3E-AED9-4F82-BA17-E545717635BE}" srcOrd="1" destOrd="0" parTransId="{BEDB9613-7D02-4ACB-92AA-B4A2858C5D9A}" sibTransId="{FC0E5023-4F12-471D-AA66-01D0FADEA00B}"/>
    <dgm:cxn modelId="{D351C7CD-C6A6-439D-B607-97A9967A4C9D}" type="presParOf" srcId="{BEF14432-CF2A-4F29-A312-CBA3983F9CA7}" destId="{FF1C8E52-8E4F-4AB8-9185-2E58F09A5C1C}" srcOrd="0" destOrd="0" presId="urn:microsoft.com/office/officeart/2005/8/layout/lProcess2"/>
    <dgm:cxn modelId="{8D700C52-209F-401A-883E-CB45A01DDEB0}" type="presParOf" srcId="{FF1C8E52-8E4F-4AB8-9185-2E58F09A5C1C}" destId="{35C25D3A-3D09-493A-A5DB-AE3E5CED9097}" srcOrd="0" destOrd="0" presId="urn:microsoft.com/office/officeart/2005/8/layout/lProcess2"/>
    <dgm:cxn modelId="{3939B815-143C-4F03-A20F-CE4CFFB5290F}" type="presParOf" srcId="{FF1C8E52-8E4F-4AB8-9185-2E58F09A5C1C}" destId="{85A9839B-3D28-4795-A87D-E3B10FCB8895}" srcOrd="1" destOrd="0" presId="urn:microsoft.com/office/officeart/2005/8/layout/lProcess2"/>
    <dgm:cxn modelId="{908031AC-4FE1-42A0-8A3D-71B5BD854AAA}" type="presParOf" srcId="{FF1C8E52-8E4F-4AB8-9185-2E58F09A5C1C}" destId="{C16EFD7E-B34A-4121-A978-CC4694A5823B}" srcOrd="2" destOrd="0" presId="urn:microsoft.com/office/officeart/2005/8/layout/lProcess2"/>
    <dgm:cxn modelId="{477C6DBA-E30A-42C1-8B37-5D0082F905AC}" type="presParOf" srcId="{C16EFD7E-B34A-4121-A978-CC4694A5823B}" destId="{484C4E6B-035D-46F8-9387-31D107A0197E}" srcOrd="0" destOrd="0" presId="urn:microsoft.com/office/officeart/2005/8/layout/lProcess2"/>
    <dgm:cxn modelId="{D612A4EC-2B27-4D38-96A9-59C89C4943FE}" type="presParOf" srcId="{484C4E6B-035D-46F8-9387-31D107A0197E}" destId="{FACDD7AE-146E-4CDB-847E-BBA27EABD061}" srcOrd="0" destOrd="0" presId="urn:microsoft.com/office/officeart/2005/8/layout/lProcess2"/>
    <dgm:cxn modelId="{F0550384-546B-4D85-A33A-11276BC98239}" type="presParOf" srcId="{484C4E6B-035D-46F8-9387-31D107A0197E}" destId="{A881F2E1-CF3B-447C-91AB-255D665E063C}" srcOrd="1" destOrd="0" presId="urn:microsoft.com/office/officeart/2005/8/layout/lProcess2"/>
    <dgm:cxn modelId="{37374CE6-182C-4AB7-A211-8BA3340B8A35}" type="presParOf" srcId="{484C4E6B-035D-46F8-9387-31D107A0197E}" destId="{FF746A0E-09EE-487C-8FFD-11CF5FE75E4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D9EDEA-4F23-4FB1-82C9-D60ECF16AD9C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625C54F-FE1B-4E0D-9BAD-BFD6E7369F87}">
      <dgm:prSet phldrT="[Text]" custT="1"/>
      <dgm:spPr/>
      <dgm:t>
        <a:bodyPr/>
        <a:lstStyle/>
        <a:p>
          <a:pPr>
            <a:buNone/>
          </a:pPr>
          <a:r>
            <a:rPr lang="en-US" sz="1200" dirty="0"/>
            <a:t>MSEB Approved</a:t>
          </a:r>
        </a:p>
      </dgm:t>
    </dgm:pt>
    <dgm:pt modelId="{BE21C2CC-2678-4DDC-96FC-7039D2A08575}" type="parTrans" cxnId="{7ACD70B5-2E7C-4FB9-A1BF-A9212475D21A}">
      <dgm:prSet/>
      <dgm:spPr/>
      <dgm:t>
        <a:bodyPr/>
        <a:lstStyle/>
        <a:p>
          <a:endParaRPr lang="en-US" sz="1400"/>
        </a:p>
      </dgm:t>
    </dgm:pt>
    <dgm:pt modelId="{590632D5-64F2-4C71-960C-3B48F5A574F7}" type="sibTrans" cxnId="{7ACD70B5-2E7C-4FB9-A1BF-A9212475D21A}">
      <dgm:prSet/>
      <dgm:spPr/>
      <dgm:t>
        <a:bodyPr/>
        <a:lstStyle/>
        <a:p>
          <a:endParaRPr lang="en-US" sz="1400"/>
        </a:p>
      </dgm:t>
    </dgm:pt>
    <dgm:pt modelId="{E89541F6-AD7B-44C1-9759-631F4DF4F022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732991" tIns="50800" rIns="50800" bIns="50800" numCol="1" spcCol="1270" anchor="t" anchorCtr="0"/>
        <a:lstStyle/>
        <a:p>
          <a:pPr>
            <a:buNone/>
          </a:pPr>
          <a:r>
            <a:rPr lang="en-US" sz="1200" kern="1200" dirty="0">
              <a:latin typeface="Trebuchet MS" panose="020B0603020202020204"/>
              <a:ea typeface="+mn-ea"/>
              <a:cs typeface="+mn-cs"/>
            </a:rPr>
            <a:t>Government</a:t>
          </a:r>
          <a:r>
            <a:rPr lang="en-US" sz="1200" kern="1200" dirty="0"/>
            <a:t> Recognized Startup</a:t>
          </a:r>
        </a:p>
      </dgm:t>
    </dgm:pt>
    <dgm:pt modelId="{E4B13BFC-EF4C-4368-9210-1770260C1656}" type="parTrans" cxnId="{E5FB1D8E-697B-4C2D-B09C-2E4118D6015E}">
      <dgm:prSet/>
      <dgm:spPr/>
      <dgm:t>
        <a:bodyPr/>
        <a:lstStyle/>
        <a:p>
          <a:endParaRPr lang="en-US" sz="1400"/>
        </a:p>
      </dgm:t>
    </dgm:pt>
    <dgm:pt modelId="{02003D68-AAE9-4BC8-9D30-8FCFCDF1E308}" type="sibTrans" cxnId="{E5FB1D8E-697B-4C2D-B09C-2E4118D6015E}">
      <dgm:prSet/>
      <dgm:spPr/>
      <dgm:t>
        <a:bodyPr/>
        <a:lstStyle/>
        <a:p>
          <a:endParaRPr lang="en-US" sz="1400"/>
        </a:p>
      </dgm:t>
    </dgm:pt>
    <dgm:pt modelId="{7AF96DB5-BF0A-44BD-B11B-6487ED77BBB6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800" dirty="0"/>
            <a:t>Not all vendors are empaneled by MSEB</a:t>
          </a:r>
        </a:p>
      </dgm:t>
    </dgm:pt>
    <dgm:pt modelId="{22DE4D89-FB0A-45A2-BCDA-4E4AA0AC35BD}" type="parTrans" cxnId="{902B4AED-1DDA-40DC-A44C-21016E64173D}">
      <dgm:prSet/>
      <dgm:spPr/>
      <dgm:t>
        <a:bodyPr/>
        <a:lstStyle/>
        <a:p>
          <a:endParaRPr lang="en-US" sz="1400"/>
        </a:p>
      </dgm:t>
    </dgm:pt>
    <dgm:pt modelId="{C7546A2F-BBFA-46F0-B8C2-2FC4EE527E57}" type="sibTrans" cxnId="{902B4AED-1DDA-40DC-A44C-21016E64173D}">
      <dgm:prSet/>
      <dgm:spPr/>
      <dgm:t>
        <a:bodyPr/>
        <a:lstStyle/>
        <a:p>
          <a:endParaRPr lang="en-US" sz="1400"/>
        </a:p>
      </dgm:t>
    </dgm:pt>
    <dgm:pt modelId="{1A917FD0-0E80-46F3-A0CC-71F6214519CA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732991" tIns="50800" rIns="50800" bIns="50800" numCol="1" spcCol="1270" anchor="t" anchorCtr="0"/>
        <a:lstStyle/>
        <a:p>
          <a:pPr>
            <a:buFont typeface="Wingdings" panose="05000000000000000000" pitchFamily="2" charset="2"/>
            <a:buChar char="Ø"/>
          </a:pPr>
          <a:r>
            <a:rPr lang="en-US" sz="800" kern="1200" dirty="0"/>
            <a:t>One of the few companies to be recognized and backed by Government of India (DPIIT)</a:t>
          </a:r>
        </a:p>
      </dgm:t>
    </dgm:pt>
    <dgm:pt modelId="{D852CA2E-3FAF-4BCD-BA62-FC52CE86691E}" type="parTrans" cxnId="{0F7C08FF-78FE-46B8-BCDC-9715C8A0479D}">
      <dgm:prSet/>
      <dgm:spPr/>
      <dgm:t>
        <a:bodyPr/>
        <a:lstStyle/>
        <a:p>
          <a:endParaRPr lang="en-US" sz="1400"/>
        </a:p>
      </dgm:t>
    </dgm:pt>
    <dgm:pt modelId="{DA75E6F9-5D05-4167-A10D-B6E93C643DDD}" type="sibTrans" cxnId="{0F7C08FF-78FE-46B8-BCDC-9715C8A0479D}">
      <dgm:prSet/>
      <dgm:spPr/>
      <dgm:t>
        <a:bodyPr/>
        <a:lstStyle/>
        <a:p>
          <a:endParaRPr lang="en-US" sz="1400"/>
        </a:p>
      </dgm:t>
    </dgm:pt>
    <dgm:pt modelId="{188AA0E8-BA0C-4D0C-8B74-D294D0EDA6E6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800" dirty="0"/>
            <a:t>Empanelment only after vendor clears rigorous checks</a:t>
          </a:r>
        </a:p>
      </dgm:t>
    </dgm:pt>
    <dgm:pt modelId="{81944899-80BB-4637-8907-7B641DAD5790}" type="parTrans" cxnId="{F1A833D3-1C5D-4D79-BAFC-48DA9D8F220E}">
      <dgm:prSet/>
      <dgm:spPr/>
      <dgm:t>
        <a:bodyPr/>
        <a:lstStyle/>
        <a:p>
          <a:endParaRPr lang="en-US" sz="1400"/>
        </a:p>
      </dgm:t>
    </dgm:pt>
    <dgm:pt modelId="{A497590C-942E-4E5D-BEE8-E13628E8ED1F}" type="sibTrans" cxnId="{F1A833D3-1C5D-4D79-BAFC-48DA9D8F220E}">
      <dgm:prSet/>
      <dgm:spPr/>
      <dgm:t>
        <a:bodyPr/>
        <a:lstStyle/>
        <a:p>
          <a:endParaRPr lang="en-US" sz="1400"/>
        </a:p>
      </dgm:t>
    </dgm:pt>
    <dgm:pt modelId="{734E03D6-9F61-421B-8664-D9FC27B2B6B4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800" dirty="0"/>
            <a:t>Bound to follow government safety and quality norms</a:t>
          </a:r>
        </a:p>
      </dgm:t>
    </dgm:pt>
    <dgm:pt modelId="{D645AF2B-647E-487D-8ECA-F28E05C96E52}" type="parTrans" cxnId="{4566AF93-D2EC-4166-935C-CB1744C59C7E}">
      <dgm:prSet/>
      <dgm:spPr/>
      <dgm:t>
        <a:bodyPr/>
        <a:lstStyle/>
        <a:p>
          <a:endParaRPr lang="en-US" sz="1400"/>
        </a:p>
      </dgm:t>
    </dgm:pt>
    <dgm:pt modelId="{6A5E3392-E784-4C5B-B1B3-5496CD73A45B}" type="sibTrans" cxnId="{4566AF93-D2EC-4166-935C-CB1744C59C7E}">
      <dgm:prSet/>
      <dgm:spPr/>
      <dgm:t>
        <a:bodyPr/>
        <a:lstStyle/>
        <a:p>
          <a:endParaRPr lang="en-US" sz="1400"/>
        </a:p>
      </dgm:t>
    </dgm:pt>
    <dgm:pt modelId="{23587040-B316-4787-A249-BBFE59898D26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732991" tIns="50800" rIns="50800" bIns="50800" numCol="1" spcCol="1270" anchor="t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rebuchet MS" panose="020B0603020202020204"/>
              <a:ea typeface="+mn-ea"/>
              <a:cs typeface="+mn-cs"/>
            </a:rPr>
            <a:t>Unique Offering for C&amp;I (Commercial &amp; Industrial)</a:t>
          </a:r>
        </a:p>
      </dgm:t>
    </dgm:pt>
    <dgm:pt modelId="{34EA0F9B-5062-40DA-AEEB-F4D431C5E363}" type="parTrans" cxnId="{2D610762-1A63-4FBF-B8BA-42975F14CA4A}">
      <dgm:prSet/>
      <dgm:spPr/>
      <dgm:t>
        <a:bodyPr/>
        <a:lstStyle/>
        <a:p>
          <a:endParaRPr lang="en-US" sz="1400"/>
        </a:p>
      </dgm:t>
    </dgm:pt>
    <dgm:pt modelId="{1E416EB9-7C73-490F-A3ED-E99EBBB43C7F}" type="sibTrans" cxnId="{2D610762-1A63-4FBF-B8BA-42975F14CA4A}">
      <dgm:prSet/>
      <dgm:spPr/>
      <dgm:t>
        <a:bodyPr/>
        <a:lstStyle/>
        <a:p>
          <a:endParaRPr lang="en-US" sz="1400"/>
        </a:p>
      </dgm:t>
    </dgm:pt>
    <dgm:pt modelId="{4ED0AC52-C06B-402B-B233-701122D59DD8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732991" tIns="50800" rIns="50800" bIns="50800" numCol="1" spcCol="1270" anchor="t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800" kern="1200" dirty="0">
              <a:latin typeface="Trebuchet MS" panose="020B0603020202020204"/>
              <a:ea typeface="+mn-ea"/>
              <a:cs typeface="+mn-cs"/>
            </a:rPr>
            <a:t>Not all vendors offer OPEX model</a:t>
          </a:r>
        </a:p>
      </dgm:t>
    </dgm:pt>
    <dgm:pt modelId="{326384D6-ACE0-4DC5-ADD2-5A17FB12B893}" type="parTrans" cxnId="{5CCC8A60-A68D-4E38-9B34-F65D111001F5}">
      <dgm:prSet/>
      <dgm:spPr/>
      <dgm:t>
        <a:bodyPr/>
        <a:lstStyle/>
        <a:p>
          <a:endParaRPr lang="en-US" sz="1400"/>
        </a:p>
      </dgm:t>
    </dgm:pt>
    <dgm:pt modelId="{7BBBBFEC-ABCD-4442-80EE-6754926F70E5}" type="sibTrans" cxnId="{5CCC8A60-A68D-4E38-9B34-F65D111001F5}">
      <dgm:prSet/>
      <dgm:spPr/>
      <dgm:t>
        <a:bodyPr/>
        <a:lstStyle/>
        <a:p>
          <a:endParaRPr lang="en-US" sz="1400"/>
        </a:p>
      </dgm:t>
    </dgm:pt>
    <dgm:pt modelId="{ACE9F74F-02C0-444B-B9B7-9FE2547CB233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732991" tIns="50800" rIns="50800" bIns="50800" numCol="1" spcCol="1270" anchor="t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800" kern="1200" dirty="0">
              <a:latin typeface="Trebuchet MS" panose="020B0603020202020204"/>
              <a:ea typeface="+mn-ea"/>
              <a:cs typeface="+mn-cs"/>
            </a:rPr>
            <a:t>Special products for flat residents like solar for balconies</a:t>
          </a:r>
        </a:p>
      </dgm:t>
    </dgm:pt>
    <dgm:pt modelId="{1DB82DFF-129D-49ED-8333-7106F33E6490}" type="parTrans" cxnId="{36F9BB80-B70E-484F-A622-0001016131BD}">
      <dgm:prSet/>
      <dgm:spPr/>
      <dgm:t>
        <a:bodyPr/>
        <a:lstStyle/>
        <a:p>
          <a:endParaRPr lang="en-US" sz="1400"/>
        </a:p>
      </dgm:t>
    </dgm:pt>
    <dgm:pt modelId="{0760B5D2-67DE-472D-B10C-BA25C1ABA8AC}" type="sibTrans" cxnId="{36F9BB80-B70E-484F-A622-0001016131BD}">
      <dgm:prSet/>
      <dgm:spPr/>
      <dgm:t>
        <a:bodyPr/>
        <a:lstStyle/>
        <a:p>
          <a:endParaRPr lang="en-US" sz="1400"/>
        </a:p>
      </dgm:t>
    </dgm:pt>
    <dgm:pt modelId="{F390460B-0364-48D9-97AF-03A79CE48DE7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732991" tIns="50800" rIns="50800" bIns="50800" numCol="1" spcCol="1270" anchor="t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Trebuchet MS" panose="020B0603020202020204"/>
              <a:ea typeface="+mn-ea"/>
              <a:cs typeface="+mn-cs"/>
            </a:rPr>
            <a:t>Cutting edge technology</a:t>
          </a:r>
          <a:endParaRPr lang="en-US" sz="1200" kern="1200" dirty="0">
            <a:latin typeface="Trebuchet MS" panose="020B0603020202020204"/>
            <a:ea typeface="+mn-ea"/>
            <a:cs typeface="+mn-cs"/>
          </a:endParaRPr>
        </a:p>
      </dgm:t>
    </dgm:pt>
    <dgm:pt modelId="{78F2EDF6-F04A-4E49-81E5-A2167ACD1189}" type="parTrans" cxnId="{58DF8847-F6CE-47F9-B906-A29FFB43FA5F}">
      <dgm:prSet/>
      <dgm:spPr/>
      <dgm:t>
        <a:bodyPr/>
        <a:lstStyle/>
        <a:p>
          <a:endParaRPr lang="en-US" sz="1400"/>
        </a:p>
      </dgm:t>
    </dgm:pt>
    <dgm:pt modelId="{A1122CED-2113-41C8-9E9E-8D275EEC5BDF}" type="sibTrans" cxnId="{58DF8847-F6CE-47F9-B906-A29FFB43FA5F}">
      <dgm:prSet/>
      <dgm:spPr/>
      <dgm:t>
        <a:bodyPr/>
        <a:lstStyle/>
        <a:p>
          <a:endParaRPr lang="en-US" sz="1400"/>
        </a:p>
      </dgm:t>
    </dgm:pt>
    <dgm:pt modelId="{6AE42042-ECD3-4CDA-8064-278388CBD7C1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732991" tIns="50800" rIns="50800" bIns="50800" numCol="1" spcCol="1270" anchor="t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700" kern="1200" dirty="0">
              <a:latin typeface="Trebuchet MS" panose="020B0603020202020204"/>
              <a:ea typeface="+mn-ea"/>
              <a:cs typeface="+mn-cs"/>
            </a:rPr>
            <a:t>We were the first to introduce unique products to Indian market like </a:t>
          </a:r>
          <a:r>
            <a:rPr lang="en-US" sz="700" kern="1200" dirty="0" err="1">
              <a:latin typeface="Trebuchet MS" panose="020B0603020202020204"/>
              <a:ea typeface="+mn-ea"/>
              <a:cs typeface="+mn-cs"/>
            </a:rPr>
            <a:t>batteryless</a:t>
          </a:r>
          <a:r>
            <a:rPr lang="en-US" sz="700" kern="1200" dirty="0">
              <a:latin typeface="Trebuchet MS" panose="020B0603020202020204"/>
              <a:ea typeface="+mn-ea"/>
              <a:cs typeface="+mn-cs"/>
            </a:rPr>
            <a:t> </a:t>
          </a:r>
          <a:r>
            <a:rPr lang="en-US" sz="700" kern="1200" dirty="0" err="1">
              <a:latin typeface="Trebuchet MS" panose="020B0603020202020204"/>
              <a:ea typeface="+mn-ea"/>
              <a:cs typeface="+mn-cs"/>
            </a:rPr>
            <a:t>offgrid</a:t>
          </a:r>
          <a:r>
            <a:rPr lang="en-US" sz="700" kern="1200" dirty="0">
              <a:latin typeface="Trebuchet MS" panose="020B0603020202020204"/>
              <a:ea typeface="+mn-ea"/>
              <a:cs typeface="+mn-cs"/>
            </a:rPr>
            <a:t> PCU, </a:t>
          </a:r>
          <a:r>
            <a:rPr lang="en-US" sz="700" kern="1200" dirty="0" err="1">
              <a:latin typeface="Trebuchet MS" panose="020B0603020202020204"/>
              <a:ea typeface="+mn-ea"/>
              <a:cs typeface="+mn-cs"/>
            </a:rPr>
            <a:t>suntracking</a:t>
          </a:r>
          <a:r>
            <a:rPr lang="en-US" sz="700" kern="1200" dirty="0">
              <a:latin typeface="Trebuchet MS" panose="020B0603020202020204"/>
              <a:ea typeface="+mn-ea"/>
              <a:cs typeface="+mn-cs"/>
            </a:rPr>
            <a:t> system for residential rooftops</a:t>
          </a:r>
        </a:p>
      </dgm:t>
    </dgm:pt>
    <dgm:pt modelId="{5F5067C7-74FE-4EC3-9FE9-4E0B59E9F242}" type="parTrans" cxnId="{FDCAE3F7-5EBB-44EB-B614-D38AC402ABCC}">
      <dgm:prSet/>
      <dgm:spPr/>
      <dgm:t>
        <a:bodyPr/>
        <a:lstStyle/>
        <a:p>
          <a:endParaRPr lang="en-US" sz="1400"/>
        </a:p>
      </dgm:t>
    </dgm:pt>
    <dgm:pt modelId="{97B682E9-24F9-40C7-BC7C-3E2D0C142431}" type="sibTrans" cxnId="{FDCAE3F7-5EBB-44EB-B614-D38AC402ABCC}">
      <dgm:prSet/>
      <dgm:spPr/>
      <dgm:t>
        <a:bodyPr/>
        <a:lstStyle/>
        <a:p>
          <a:endParaRPr lang="en-US" sz="1400"/>
        </a:p>
      </dgm:t>
    </dgm:pt>
    <dgm:pt modelId="{D51B3F7E-EFBC-4D34-A032-9510D9268134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732991" tIns="50800" rIns="50800" bIns="50800" numCol="1" spcCol="1270" anchor="t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700" kern="1200" dirty="0">
              <a:latin typeface="Trebuchet MS" panose="020B0603020202020204"/>
              <a:ea typeface="+mn-ea"/>
              <a:cs typeface="+mn-cs"/>
            </a:rPr>
            <a:t>One of the few companies to launch Hybrid system (</a:t>
          </a:r>
          <a:r>
            <a:rPr lang="en-US" sz="700" kern="1200" dirty="0" err="1">
              <a:latin typeface="Trebuchet MS" panose="020B0603020202020204"/>
              <a:ea typeface="+mn-ea"/>
              <a:cs typeface="+mn-cs"/>
            </a:rPr>
            <a:t>Wind+Solar</a:t>
          </a:r>
          <a:r>
            <a:rPr lang="en-US" sz="700" kern="1200" dirty="0">
              <a:latin typeface="Trebuchet MS" panose="020B0603020202020204"/>
              <a:ea typeface="+mn-ea"/>
              <a:cs typeface="+mn-cs"/>
            </a:rPr>
            <a:t>) in India</a:t>
          </a:r>
        </a:p>
      </dgm:t>
    </dgm:pt>
    <dgm:pt modelId="{563636CF-BE57-41C2-9F3E-78B91DAADDCB}" type="parTrans" cxnId="{59824807-8728-4DA1-BCB5-92B52CAD1E6C}">
      <dgm:prSet/>
      <dgm:spPr/>
      <dgm:t>
        <a:bodyPr/>
        <a:lstStyle/>
        <a:p>
          <a:endParaRPr lang="en-US" sz="1400"/>
        </a:p>
      </dgm:t>
    </dgm:pt>
    <dgm:pt modelId="{B3517F1C-BF44-4CD1-B540-9DBC0EF20205}" type="sibTrans" cxnId="{59824807-8728-4DA1-BCB5-92B52CAD1E6C}">
      <dgm:prSet/>
      <dgm:spPr/>
      <dgm:t>
        <a:bodyPr/>
        <a:lstStyle/>
        <a:p>
          <a:endParaRPr lang="en-US" sz="1400"/>
        </a:p>
      </dgm:t>
    </dgm:pt>
    <dgm:pt modelId="{5A0F97CA-6992-464C-8AD3-238E5246D0A9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732991" tIns="50800" rIns="50800" bIns="50800" numCol="1" spcCol="1270" anchor="t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700" kern="1200" dirty="0">
              <a:latin typeface="Trebuchet MS" panose="020B0603020202020204"/>
              <a:ea typeface="+mn-ea"/>
              <a:cs typeface="+mn-cs"/>
            </a:rPr>
            <a:t>Winner of “Top Ten Battery Manufacturing Startups in India”</a:t>
          </a:r>
        </a:p>
      </dgm:t>
    </dgm:pt>
    <dgm:pt modelId="{A4213A4B-A922-4F12-AA54-32277159E7C1}" type="parTrans" cxnId="{B34E048A-344E-4FFE-B661-B7A97CCF4CBE}">
      <dgm:prSet/>
      <dgm:spPr/>
      <dgm:t>
        <a:bodyPr/>
        <a:lstStyle/>
        <a:p>
          <a:endParaRPr lang="en-US" sz="1400"/>
        </a:p>
      </dgm:t>
    </dgm:pt>
    <dgm:pt modelId="{F73AAEC6-CE9B-402F-BD11-E5091608B55D}" type="sibTrans" cxnId="{B34E048A-344E-4FFE-B661-B7A97CCF4CBE}">
      <dgm:prSet/>
      <dgm:spPr/>
      <dgm:t>
        <a:bodyPr/>
        <a:lstStyle/>
        <a:p>
          <a:endParaRPr lang="en-US" sz="1400"/>
        </a:p>
      </dgm:t>
    </dgm:pt>
    <dgm:pt modelId="{2A1035F6-373F-411D-B2EE-3948755B18CD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732991" tIns="50800" rIns="50800" bIns="50800" numCol="1" spcCol="1270" anchor="t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rebuchet MS" panose="020B0603020202020204"/>
              <a:ea typeface="+mn-ea"/>
              <a:cs typeface="+mn-cs"/>
            </a:rPr>
            <a:t>Pan India Operations</a:t>
          </a:r>
        </a:p>
      </dgm:t>
    </dgm:pt>
    <dgm:pt modelId="{345EF681-02E8-4542-A857-2BA2D60A05BF}" type="parTrans" cxnId="{F5D7B906-BC23-4D18-A693-464440EB11AE}">
      <dgm:prSet/>
      <dgm:spPr/>
      <dgm:t>
        <a:bodyPr/>
        <a:lstStyle/>
        <a:p>
          <a:endParaRPr lang="en-US" sz="1400"/>
        </a:p>
      </dgm:t>
    </dgm:pt>
    <dgm:pt modelId="{8D71FC13-BFEE-4E31-9D6D-093FCF1FF83E}" type="sibTrans" cxnId="{F5D7B906-BC23-4D18-A693-464440EB11AE}">
      <dgm:prSet/>
      <dgm:spPr/>
      <dgm:t>
        <a:bodyPr/>
        <a:lstStyle/>
        <a:p>
          <a:endParaRPr lang="en-US" sz="1400"/>
        </a:p>
      </dgm:t>
    </dgm:pt>
    <dgm:pt modelId="{4B077311-2B14-4648-B05D-264BD3672B4D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732991" tIns="50800" rIns="50800" bIns="50800" numCol="1" spcCol="1270" anchor="t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800" kern="1200" dirty="0">
              <a:latin typeface="Trebuchet MS" panose="020B0603020202020204"/>
              <a:ea typeface="+mn-ea"/>
              <a:cs typeface="+mn-cs"/>
            </a:rPr>
            <a:t>Rich experience</a:t>
          </a:r>
        </a:p>
      </dgm:t>
    </dgm:pt>
    <dgm:pt modelId="{A26B06C2-456D-460E-9BCA-3C70F6543FB2}" type="parTrans" cxnId="{6ED0CC36-F40B-4885-A1A4-8ACB536C7BD5}">
      <dgm:prSet/>
      <dgm:spPr/>
      <dgm:t>
        <a:bodyPr/>
        <a:lstStyle/>
        <a:p>
          <a:endParaRPr lang="en-US" sz="1400"/>
        </a:p>
      </dgm:t>
    </dgm:pt>
    <dgm:pt modelId="{EECA47FB-46B2-433E-AC45-F7AC83A4FC6B}" type="sibTrans" cxnId="{6ED0CC36-F40B-4885-A1A4-8ACB536C7BD5}">
      <dgm:prSet/>
      <dgm:spPr/>
      <dgm:t>
        <a:bodyPr/>
        <a:lstStyle/>
        <a:p>
          <a:endParaRPr lang="en-US" sz="1400"/>
        </a:p>
      </dgm:t>
    </dgm:pt>
    <dgm:pt modelId="{A9D7FF99-79BD-42BB-9238-5593125EAF16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732991" tIns="50800" rIns="50800" bIns="50800" numCol="1" spcCol="1270" anchor="t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800" kern="1200" dirty="0">
              <a:latin typeface="Trebuchet MS" panose="020B0603020202020204"/>
              <a:ea typeface="+mn-ea"/>
              <a:cs typeface="+mn-cs"/>
            </a:rPr>
            <a:t>Big volume gives us direct access to manufactures – lowers cost to you </a:t>
          </a:r>
        </a:p>
      </dgm:t>
    </dgm:pt>
    <dgm:pt modelId="{C5B4B5BB-C4CB-4F20-8A45-E2B7D68EA943}" type="parTrans" cxnId="{6A9ABA21-90D3-431E-A353-BCF42595981B}">
      <dgm:prSet/>
      <dgm:spPr/>
      <dgm:t>
        <a:bodyPr/>
        <a:lstStyle/>
        <a:p>
          <a:endParaRPr lang="en-US" sz="1400"/>
        </a:p>
      </dgm:t>
    </dgm:pt>
    <dgm:pt modelId="{E7AB89D7-D6DF-4BCC-89D3-CADB1AE1C66D}" type="sibTrans" cxnId="{6A9ABA21-90D3-431E-A353-BCF42595981B}">
      <dgm:prSet/>
      <dgm:spPr/>
      <dgm:t>
        <a:bodyPr/>
        <a:lstStyle/>
        <a:p>
          <a:endParaRPr lang="en-US" sz="1400"/>
        </a:p>
      </dgm:t>
    </dgm:pt>
    <dgm:pt modelId="{7539039B-8969-40A4-BE5C-E7F0F98BA9C0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732991" tIns="50800" rIns="50800" bIns="50800" numCol="1" spcCol="1270" anchor="t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800" kern="1200" dirty="0">
              <a:latin typeface="Trebuchet MS" panose="020B0603020202020204"/>
              <a:ea typeface="+mn-ea"/>
              <a:cs typeface="+mn-cs"/>
            </a:rPr>
            <a:t>In-depth technical knowledge – we also manufacture specialized solar panels, inverters &amp; batteries</a:t>
          </a:r>
        </a:p>
      </dgm:t>
    </dgm:pt>
    <dgm:pt modelId="{A8426967-B119-4B94-8D3A-F172C63BCD30}" type="parTrans" cxnId="{DCBA573D-B969-4EEE-937D-84469C37B3DC}">
      <dgm:prSet/>
      <dgm:spPr/>
      <dgm:t>
        <a:bodyPr/>
        <a:lstStyle/>
        <a:p>
          <a:endParaRPr lang="en-US" sz="1400"/>
        </a:p>
      </dgm:t>
    </dgm:pt>
    <dgm:pt modelId="{D49487F1-CDA4-4829-8325-C5EAFF18CC91}" type="sibTrans" cxnId="{DCBA573D-B969-4EEE-937D-84469C37B3DC}">
      <dgm:prSet/>
      <dgm:spPr/>
      <dgm:t>
        <a:bodyPr/>
        <a:lstStyle/>
        <a:p>
          <a:endParaRPr lang="en-US" sz="1400"/>
        </a:p>
      </dgm:t>
    </dgm:pt>
    <dgm:pt modelId="{F20BF144-15C5-4907-A6F1-92B20CFAB348}" type="pres">
      <dgm:prSet presAssocID="{EED9EDEA-4F23-4FB1-82C9-D60ECF16AD9C}" presName="Name0" presStyleCnt="0">
        <dgm:presLayoutVars>
          <dgm:chMax val="7"/>
          <dgm:chPref val="7"/>
          <dgm:dir/>
        </dgm:presLayoutVars>
      </dgm:prSet>
      <dgm:spPr/>
    </dgm:pt>
    <dgm:pt modelId="{A4DDB801-7F32-41A1-A305-5ED92CDA7DDF}" type="pres">
      <dgm:prSet presAssocID="{EED9EDEA-4F23-4FB1-82C9-D60ECF16AD9C}" presName="Name1" presStyleCnt="0"/>
      <dgm:spPr/>
    </dgm:pt>
    <dgm:pt modelId="{4CC37E80-5AC6-4C78-973E-B7F753BCA3EA}" type="pres">
      <dgm:prSet presAssocID="{EED9EDEA-4F23-4FB1-82C9-D60ECF16AD9C}" presName="cycle" presStyleCnt="0"/>
      <dgm:spPr/>
    </dgm:pt>
    <dgm:pt modelId="{E4B14BA9-F4EF-45C2-9BFF-9C7FF604D614}" type="pres">
      <dgm:prSet presAssocID="{EED9EDEA-4F23-4FB1-82C9-D60ECF16AD9C}" presName="srcNode" presStyleLbl="node1" presStyleIdx="0" presStyleCnt="5"/>
      <dgm:spPr/>
    </dgm:pt>
    <dgm:pt modelId="{C329D4E3-5233-456A-B184-1B41A806FFFE}" type="pres">
      <dgm:prSet presAssocID="{EED9EDEA-4F23-4FB1-82C9-D60ECF16AD9C}" presName="conn" presStyleLbl="parChTrans1D2" presStyleIdx="0" presStyleCnt="1"/>
      <dgm:spPr/>
    </dgm:pt>
    <dgm:pt modelId="{D4F01278-8CA2-4F22-8250-229CE3A5BF5E}" type="pres">
      <dgm:prSet presAssocID="{EED9EDEA-4F23-4FB1-82C9-D60ECF16AD9C}" presName="extraNode" presStyleLbl="node1" presStyleIdx="0" presStyleCnt="5"/>
      <dgm:spPr/>
    </dgm:pt>
    <dgm:pt modelId="{6A08F811-142F-49EF-A7D7-5791E3F028AC}" type="pres">
      <dgm:prSet presAssocID="{EED9EDEA-4F23-4FB1-82C9-D60ECF16AD9C}" presName="dstNode" presStyleLbl="node1" presStyleIdx="0" presStyleCnt="5"/>
      <dgm:spPr/>
    </dgm:pt>
    <dgm:pt modelId="{0ABDE726-E63B-48BE-8CD6-A76B32E8EBB3}" type="pres">
      <dgm:prSet presAssocID="{1625C54F-FE1B-4E0D-9BAD-BFD6E7369F87}" presName="text_1" presStyleLbl="node1" presStyleIdx="0" presStyleCnt="5">
        <dgm:presLayoutVars>
          <dgm:bulletEnabled val="1"/>
        </dgm:presLayoutVars>
      </dgm:prSet>
      <dgm:spPr/>
    </dgm:pt>
    <dgm:pt modelId="{2BA8C38D-689B-4426-8CF6-CD917014841F}" type="pres">
      <dgm:prSet presAssocID="{1625C54F-FE1B-4E0D-9BAD-BFD6E7369F87}" presName="accent_1" presStyleCnt="0"/>
      <dgm:spPr/>
    </dgm:pt>
    <dgm:pt modelId="{72C20677-BF05-475A-A3EF-2391E3DDBF29}" type="pres">
      <dgm:prSet presAssocID="{1625C54F-FE1B-4E0D-9BAD-BFD6E7369F87}" presName="accentRepeatNode" presStyleLbl="solidFgAcc1" presStyleIdx="0" presStyleCnt="5"/>
      <dgm:spPr/>
    </dgm:pt>
    <dgm:pt modelId="{415C2B53-25F8-48F9-9113-91A02060B0AC}" type="pres">
      <dgm:prSet presAssocID="{E89541F6-AD7B-44C1-9759-631F4DF4F022}" presName="text_2" presStyleLbl="node1" presStyleIdx="1" presStyleCnt="5">
        <dgm:presLayoutVars>
          <dgm:bulletEnabled val="1"/>
        </dgm:presLayoutVars>
      </dgm:prSet>
      <dgm:spPr/>
    </dgm:pt>
    <dgm:pt modelId="{8AEB3C66-F160-4E32-B4A1-D52D8DB37CC3}" type="pres">
      <dgm:prSet presAssocID="{E89541F6-AD7B-44C1-9759-631F4DF4F022}" presName="accent_2" presStyleCnt="0"/>
      <dgm:spPr/>
    </dgm:pt>
    <dgm:pt modelId="{1BD3A229-F56B-4CF5-B921-4CE359D994D3}" type="pres">
      <dgm:prSet presAssocID="{E89541F6-AD7B-44C1-9759-631F4DF4F022}" presName="accentRepeatNode" presStyleLbl="solidFgAcc1" presStyleIdx="1" presStyleCnt="5"/>
      <dgm:spPr/>
    </dgm:pt>
    <dgm:pt modelId="{BA562A81-F523-4291-88DC-22DC73C7156E}" type="pres">
      <dgm:prSet presAssocID="{23587040-B316-4787-A249-BBFE59898D26}" presName="text_3" presStyleLbl="node1" presStyleIdx="2" presStyleCnt="5">
        <dgm:presLayoutVars>
          <dgm:bulletEnabled val="1"/>
        </dgm:presLayoutVars>
      </dgm:prSet>
      <dgm:spPr/>
    </dgm:pt>
    <dgm:pt modelId="{51C2EE2E-FFA1-4A02-978E-17082CD3009E}" type="pres">
      <dgm:prSet presAssocID="{23587040-B316-4787-A249-BBFE59898D26}" presName="accent_3" presStyleCnt="0"/>
      <dgm:spPr/>
    </dgm:pt>
    <dgm:pt modelId="{856CCFD1-8F59-43D2-BDE8-DBF034D0013A}" type="pres">
      <dgm:prSet presAssocID="{23587040-B316-4787-A249-BBFE59898D26}" presName="accentRepeatNode" presStyleLbl="solidFgAcc1" presStyleIdx="2" presStyleCnt="5"/>
      <dgm:spPr/>
    </dgm:pt>
    <dgm:pt modelId="{869A46BB-B01F-4B71-B422-C11818093E57}" type="pres">
      <dgm:prSet presAssocID="{F390460B-0364-48D9-97AF-03A79CE48DE7}" presName="text_4" presStyleLbl="node1" presStyleIdx="3" presStyleCnt="5" custLinFactNeighborX="78">
        <dgm:presLayoutVars>
          <dgm:bulletEnabled val="1"/>
        </dgm:presLayoutVars>
      </dgm:prSet>
      <dgm:spPr/>
    </dgm:pt>
    <dgm:pt modelId="{829BAB4A-35A4-48BA-B06F-AB4AFB8A3E3E}" type="pres">
      <dgm:prSet presAssocID="{F390460B-0364-48D9-97AF-03A79CE48DE7}" presName="accent_4" presStyleCnt="0"/>
      <dgm:spPr/>
    </dgm:pt>
    <dgm:pt modelId="{480DCAA1-2FC7-493C-A2A0-C4C1292C25B2}" type="pres">
      <dgm:prSet presAssocID="{F390460B-0364-48D9-97AF-03A79CE48DE7}" presName="accentRepeatNode" presStyleLbl="solidFgAcc1" presStyleIdx="3" presStyleCnt="5"/>
      <dgm:spPr/>
    </dgm:pt>
    <dgm:pt modelId="{EB0D61E1-B2E5-411F-B85F-D2823C30F1E6}" type="pres">
      <dgm:prSet presAssocID="{2A1035F6-373F-411D-B2EE-3948755B18CD}" presName="text_5" presStyleLbl="node1" presStyleIdx="4" presStyleCnt="5" custScaleY="119146">
        <dgm:presLayoutVars>
          <dgm:bulletEnabled val="1"/>
        </dgm:presLayoutVars>
      </dgm:prSet>
      <dgm:spPr/>
    </dgm:pt>
    <dgm:pt modelId="{82020C68-4458-4481-8E8E-382AAD2507A6}" type="pres">
      <dgm:prSet presAssocID="{2A1035F6-373F-411D-B2EE-3948755B18CD}" presName="accent_5" presStyleCnt="0"/>
      <dgm:spPr/>
    </dgm:pt>
    <dgm:pt modelId="{FFFACFEE-1E90-4655-8FE4-A6B948237A80}" type="pres">
      <dgm:prSet presAssocID="{2A1035F6-373F-411D-B2EE-3948755B18CD}" presName="accentRepeatNode" presStyleLbl="solidFgAcc1" presStyleIdx="4" presStyleCnt="5"/>
      <dgm:spPr/>
    </dgm:pt>
  </dgm:ptLst>
  <dgm:cxnLst>
    <dgm:cxn modelId="{F5D7B906-BC23-4D18-A693-464440EB11AE}" srcId="{EED9EDEA-4F23-4FB1-82C9-D60ECF16AD9C}" destId="{2A1035F6-373F-411D-B2EE-3948755B18CD}" srcOrd="4" destOrd="0" parTransId="{345EF681-02E8-4542-A857-2BA2D60A05BF}" sibTransId="{8D71FC13-BFEE-4E31-9D6D-093FCF1FF83E}"/>
    <dgm:cxn modelId="{59824807-8728-4DA1-BCB5-92B52CAD1E6C}" srcId="{F390460B-0364-48D9-97AF-03A79CE48DE7}" destId="{D51B3F7E-EFBC-4D34-A032-9510D9268134}" srcOrd="1" destOrd="0" parTransId="{563636CF-BE57-41C2-9F3E-78B91DAADDCB}" sibTransId="{B3517F1C-BF44-4CD1-B540-9DBC0EF20205}"/>
    <dgm:cxn modelId="{8F26C718-C997-4DE1-9BAE-54A7BFFC7035}" type="presOf" srcId="{7AF96DB5-BF0A-44BD-B11B-6487ED77BBB6}" destId="{0ABDE726-E63B-48BE-8CD6-A76B32E8EBB3}" srcOrd="0" destOrd="1" presId="urn:microsoft.com/office/officeart/2008/layout/VerticalCurvedList"/>
    <dgm:cxn modelId="{6A9ABA21-90D3-431E-A353-BCF42595981B}" srcId="{2A1035F6-373F-411D-B2EE-3948755B18CD}" destId="{A9D7FF99-79BD-42BB-9238-5593125EAF16}" srcOrd="1" destOrd="0" parTransId="{C5B4B5BB-C4CB-4F20-8A45-E2B7D68EA943}" sibTransId="{E7AB89D7-D6DF-4BCC-89D3-CADB1AE1C66D}"/>
    <dgm:cxn modelId="{6ED0CC36-F40B-4885-A1A4-8ACB536C7BD5}" srcId="{2A1035F6-373F-411D-B2EE-3948755B18CD}" destId="{4B077311-2B14-4648-B05D-264BD3672B4D}" srcOrd="0" destOrd="0" parTransId="{A26B06C2-456D-460E-9BCA-3C70F6543FB2}" sibTransId="{EECA47FB-46B2-433E-AC45-F7AC83A4FC6B}"/>
    <dgm:cxn modelId="{3E5ABE38-23DE-4003-B8E7-13F982EBC45C}" type="presOf" srcId="{D51B3F7E-EFBC-4D34-A032-9510D9268134}" destId="{869A46BB-B01F-4B71-B422-C11818093E57}" srcOrd="0" destOrd="2" presId="urn:microsoft.com/office/officeart/2008/layout/VerticalCurvedList"/>
    <dgm:cxn modelId="{DCBA573D-B969-4EEE-937D-84469C37B3DC}" srcId="{2A1035F6-373F-411D-B2EE-3948755B18CD}" destId="{7539039B-8969-40A4-BE5C-E7F0F98BA9C0}" srcOrd="2" destOrd="0" parTransId="{A8426967-B119-4B94-8D3A-F172C63BCD30}" sibTransId="{D49487F1-CDA4-4829-8325-C5EAFF18CC91}"/>
    <dgm:cxn modelId="{F68D7D3E-6AB0-4C60-8E03-291ACDB021FB}" type="presOf" srcId="{4B077311-2B14-4648-B05D-264BD3672B4D}" destId="{EB0D61E1-B2E5-411F-B85F-D2823C30F1E6}" srcOrd="0" destOrd="1" presId="urn:microsoft.com/office/officeart/2008/layout/VerticalCurvedList"/>
    <dgm:cxn modelId="{BAFD2D5B-41FD-4FBD-84CE-F30AD4AB1D51}" type="presOf" srcId="{6AE42042-ECD3-4CDA-8064-278388CBD7C1}" destId="{869A46BB-B01F-4B71-B422-C11818093E57}" srcOrd="0" destOrd="1" presId="urn:microsoft.com/office/officeart/2008/layout/VerticalCurvedList"/>
    <dgm:cxn modelId="{6402885D-B2C7-420C-9930-5BF1AD1CC5F4}" type="presOf" srcId="{ACE9F74F-02C0-444B-B9B7-9FE2547CB233}" destId="{BA562A81-F523-4291-88DC-22DC73C7156E}" srcOrd="0" destOrd="2" presId="urn:microsoft.com/office/officeart/2008/layout/VerticalCurvedList"/>
    <dgm:cxn modelId="{5CCC8A60-A68D-4E38-9B34-F65D111001F5}" srcId="{23587040-B316-4787-A249-BBFE59898D26}" destId="{4ED0AC52-C06B-402B-B233-701122D59DD8}" srcOrd="0" destOrd="0" parTransId="{326384D6-ACE0-4DC5-ADD2-5A17FB12B893}" sibTransId="{7BBBBFEC-ABCD-4442-80EE-6754926F70E5}"/>
    <dgm:cxn modelId="{2D610762-1A63-4FBF-B8BA-42975F14CA4A}" srcId="{EED9EDEA-4F23-4FB1-82C9-D60ECF16AD9C}" destId="{23587040-B316-4787-A249-BBFE59898D26}" srcOrd="2" destOrd="0" parTransId="{34EA0F9B-5062-40DA-AEEB-F4D431C5E363}" sibTransId="{1E416EB9-7C73-490F-A3ED-E99EBBB43C7F}"/>
    <dgm:cxn modelId="{B71CD045-251C-415F-83A5-08077FA7FCB7}" type="presOf" srcId="{E89541F6-AD7B-44C1-9759-631F4DF4F022}" destId="{415C2B53-25F8-48F9-9113-91A02060B0AC}" srcOrd="0" destOrd="0" presId="urn:microsoft.com/office/officeart/2008/layout/VerticalCurvedList"/>
    <dgm:cxn modelId="{58DF8847-F6CE-47F9-B906-A29FFB43FA5F}" srcId="{EED9EDEA-4F23-4FB1-82C9-D60ECF16AD9C}" destId="{F390460B-0364-48D9-97AF-03A79CE48DE7}" srcOrd="3" destOrd="0" parTransId="{78F2EDF6-F04A-4E49-81E5-A2167ACD1189}" sibTransId="{A1122CED-2113-41C8-9E9E-8D275EEC5BDF}"/>
    <dgm:cxn modelId="{1F6A836A-FDF5-4E4E-9945-BFA752CD0C5C}" type="presOf" srcId="{188AA0E8-BA0C-4D0C-8B74-D294D0EDA6E6}" destId="{0ABDE726-E63B-48BE-8CD6-A76B32E8EBB3}" srcOrd="0" destOrd="2" presId="urn:microsoft.com/office/officeart/2008/layout/VerticalCurvedList"/>
    <dgm:cxn modelId="{DC83FC4F-D2F7-430B-92CD-59F490D04801}" type="presOf" srcId="{C7546A2F-BBFA-46F0-B8C2-2FC4EE527E57}" destId="{C329D4E3-5233-456A-B184-1B41A806FFFE}" srcOrd="0" destOrd="0" presId="urn:microsoft.com/office/officeart/2008/layout/VerticalCurvedList"/>
    <dgm:cxn modelId="{7220C777-3CF3-4423-88AD-205CB69AB5E3}" type="presOf" srcId="{7539039B-8969-40A4-BE5C-E7F0F98BA9C0}" destId="{EB0D61E1-B2E5-411F-B85F-D2823C30F1E6}" srcOrd="0" destOrd="3" presId="urn:microsoft.com/office/officeart/2008/layout/VerticalCurvedList"/>
    <dgm:cxn modelId="{36F9BB80-B70E-484F-A622-0001016131BD}" srcId="{23587040-B316-4787-A249-BBFE59898D26}" destId="{ACE9F74F-02C0-444B-B9B7-9FE2547CB233}" srcOrd="1" destOrd="0" parTransId="{1DB82DFF-129D-49ED-8333-7106F33E6490}" sibTransId="{0760B5D2-67DE-472D-B10C-BA25C1ABA8AC}"/>
    <dgm:cxn modelId="{B34E048A-344E-4FFE-B661-B7A97CCF4CBE}" srcId="{F390460B-0364-48D9-97AF-03A79CE48DE7}" destId="{5A0F97CA-6992-464C-8AD3-238E5246D0A9}" srcOrd="2" destOrd="0" parTransId="{A4213A4B-A922-4F12-AA54-32277159E7C1}" sibTransId="{F73AAEC6-CE9B-402F-BD11-E5091608B55D}"/>
    <dgm:cxn modelId="{E5FB1D8E-697B-4C2D-B09C-2E4118D6015E}" srcId="{EED9EDEA-4F23-4FB1-82C9-D60ECF16AD9C}" destId="{E89541F6-AD7B-44C1-9759-631F4DF4F022}" srcOrd="1" destOrd="0" parTransId="{E4B13BFC-EF4C-4368-9210-1770260C1656}" sibTransId="{02003D68-AAE9-4BC8-9D30-8FCFCDF1E308}"/>
    <dgm:cxn modelId="{4566AF93-D2EC-4166-935C-CB1744C59C7E}" srcId="{1625C54F-FE1B-4E0D-9BAD-BFD6E7369F87}" destId="{734E03D6-9F61-421B-8664-D9FC27B2B6B4}" srcOrd="2" destOrd="0" parTransId="{D645AF2B-647E-487D-8ECA-F28E05C96E52}" sibTransId="{6A5E3392-E784-4C5B-B1B3-5496CD73A45B}"/>
    <dgm:cxn modelId="{2B18739A-FDF5-4A65-B7E1-EDE4E1E5FACF}" type="presOf" srcId="{23587040-B316-4787-A249-BBFE59898D26}" destId="{BA562A81-F523-4291-88DC-22DC73C7156E}" srcOrd="0" destOrd="0" presId="urn:microsoft.com/office/officeart/2008/layout/VerticalCurvedList"/>
    <dgm:cxn modelId="{554DC59C-8B5C-4D65-8A79-6C70BCE6DFF4}" type="presOf" srcId="{734E03D6-9F61-421B-8664-D9FC27B2B6B4}" destId="{0ABDE726-E63B-48BE-8CD6-A76B32E8EBB3}" srcOrd="0" destOrd="3" presId="urn:microsoft.com/office/officeart/2008/layout/VerticalCurvedList"/>
    <dgm:cxn modelId="{7BFF0BAA-DDCD-4F03-B149-E36935D5CDC7}" type="presOf" srcId="{5A0F97CA-6992-464C-8AD3-238E5246D0A9}" destId="{869A46BB-B01F-4B71-B422-C11818093E57}" srcOrd="0" destOrd="3" presId="urn:microsoft.com/office/officeart/2008/layout/VerticalCurvedList"/>
    <dgm:cxn modelId="{7ACD70B5-2E7C-4FB9-A1BF-A9212475D21A}" srcId="{EED9EDEA-4F23-4FB1-82C9-D60ECF16AD9C}" destId="{1625C54F-FE1B-4E0D-9BAD-BFD6E7369F87}" srcOrd="0" destOrd="0" parTransId="{BE21C2CC-2678-4DDC-96FC-7039D2A08575}" sibTransId="{590632D5-64F2-4C71-960C-3B48F5A574F7}"/>
    <dgm:cxn modelId="{F951BED1-660B-429E-84F7-3BB1B000A520}" type="presOf" srcId="{1625C54F-FE1B-4E0D-9BAD-BFD6E7369F87}" destId="{0ABDE726-E63B-48BE-8CD6-A76B32E8EBB3}" srcOrd="0" destOrd="0" presId="urn:microsoft.com/office/officeart/2008/layout/VerticalCurvedList"/>
    <dgm:cxn modelId="{F1A833D3-1C5D-4D79-BAFC-48DA9D8F220E}" srcId="{1625C54F-FE1B-4E0D-9BAD-BFD6E7369F87}" destId="{188AA0E8-BA0C-4D0C-8B74-D294D0EDA6E6}" srcOrd="1" destOrd="0" parTransId="{81944899-80BB-4637-8907-7B641DAD5790}" sibTransId="{A497590C-942E-4E5D-BEE8-E13628E8ED1F}"/>
    <dgm:cxn modelId="{C3F884DA-2004-47EE-BA8E-11DF763D9B8F}" type="presOf" srcId="{1A917FD0-0E80-46F3-A0CC-71F6214519CA}" destId="{415C2B53-25F8-48F9-9113-91A02060B0AC}" srcOrd="0" destOrd="1" presId="urn:microsoft.com/office/officeart/2008/layout/VerticalCurvedList"/>
    <dgm:cxn modelId="{E39F2BED-7531-46BF-8AF6-12F6C94E4556}" type="presOf" srcId="{A9D7FF99-79BD-42BB-9238-5593125EAF16}" destId="{EB0D61E1-B2E5-411F-B85F-D2823C30F1E6}" srcOrd="0" destOrd="2" presId="urn:microsoft.com/office/officeart/2008/layout/VerticalCurvedList"/>
    <dgm:cxn modelId="{902B4AED-1DDA-40DC-A44C-21016E64173D}" srcId="{1625C54F-FE1B-4E0D-9BAD-BFD6E7369F87}" destId="{7AF96DB5-BF0A-44BD-B11B-6487ED77BBB6}" srcOrd="0" destOrd="0" parTransId="{22DE4D89-FB0A-45A2-BCDA-4E4AA0AC35BD}" sibTransId="{C7546A2F-BBFA-46F0-B8C2-2FC4EE527E57}"/>
    <dgm:cxn modelId="{5A8387F3-DE2C-4442-8822-AEB6DABC84DC}" type="presOf" srcId="{F390460B-0364-48D9-97AF-03A79CE48DE7}" destId="{869A46BB-B01F-4B71-B422-C11818093E57}" srcOrd="0" destOrd="0" presId="urn:microsoft.com/office/officeart/2008/layout/VerticalCurvedList"/>
    <dgm:cxn modelId="{0C1C62F5-6AD7-4F43-B84A-881206DF46DB}" type="presOf" srcId="{2A1035F6-373F-411D-B2EE-3948755B18CD}" destId="{EB0D61E1-B2E5-411F-B85F-D2823C30F1E6}" srcOrd="0" destOrd="0" presId="urn:microsoft.com/office/officeart/2008/layout/VerticalCurvedList"/>
    <dgm:cxn modelId="{FDCAE3F7-5EBB-44EB-B614-D38AC402ABCC}" srcId="{F390460B-0364-48D9-97AF-03A79CE48DE7}" destId="{6AE42042-ECD3-4CDA-8064-278388CBD7C1}" srcOrd="0" destOrd="0" parTransId="{5F5067C7-74FE-4EC3-9FE9-4E0B59E9F242}" sibTransId="{97B682E9-24F9-40C7-BC7C-3E2D0C142431}"/>
    <dgm:cxn modelId="{5801E2F9-9695-4E62-AFAB-C3DB99FF7E72}" type="presOf" srcId="{4ED0AC52-C06B-402B-B233-701122D59DD8}" destId="{BA562A81-F523-4291-88DC-22DC73C7156E}" srcOrd="0" destOrd="1" presId="urn:microsoft.com/office/officeart/2008/layout/VerticalCurvedList"/>
    <dgm:cxn modelId="{C77938FE-A4F4-441D-B435-D1987732C2A2}" type="presOf" srcId="{EED9EDEA-4F23-4FB1-82C9-D60ECF16AD9C}" destId="{F20BF144-15C5-4907-A6F1-92B20CFAB348}" srcOrd="0" destOrd="0" presId="urn:microsoft.com/office/officeart/2008/layout/VerticalCurvedList"/>
    <dgm:cxn modelId="{0F7C08FF-78FE-46B8-BCDC-9715C8A0479D}" srcId="{E89541F6-AD7B-44C1-9759-631F4DF4F022}" destId="{1A917FD0-0E80-46F3-A0CC-71F6214519CA}" srcOrd="0" destOrd="0" parTransId="{D852CA2E-3FAF-4BCD-BA62-FC52CE86691E}" sibTransId="{DA75E6F9-5D05-4167-A10D-B6E93C643DDD}"/>
    <dgm:cxn modelId="{1CB2CFC6-64B0-4E38-B1BF-E22CF28BC6ED}" type="presParOf" srcId="{F20BF144-15C5-4907-A6F1-92B20CFAB348}" destId="{A4DDB801-7F32-41A1-A305-5ED92CDA7DDF}" srcOrd="0" destOrd="0" presId="urn:microsoft.com/office/officeart/2008/layout/VerticalCurvedList"/>
    <dgm:cxn modelId="{3B10EA8C-E48A-4CE8-B482-5F17018C7760}" type="presParOf" srcId="{A4DDB801-7F32-41A1-A305-5ED92CDA7DDF}" destId="{4CC37E80-5AC6-4C78-973E-B7F753BCA3EA}" srcOrd="0" destOrd="0" presId="urn:microsoft.com/office/officeart/2008/layout/VerticalCurvedList"/>
    <dgm:cxn modelId="{E1F4BEEE-29A1-4E0C-A3B3-53BF3A37BC8B}" type="presParOf" srcId="{4CC37E80-5AC6-4C78-973E-B7F753BCA3EA}" destId="{E4B14BA9-F4EF-45C2-9BFF-9C7FF604D614}" srcOrd="0" destOrd="0" presId="urn:microsoft.com/office/officeart/2008/layout/VerticalCurvedList"/>
    <dgm:cxn modelId="{23E37B1D-8B0A-4929-B156-9CDFF2F4192D}" type="presParOf" srcId="{4CC37E80-5AC6-4C78-973E-B7F753BCA3EA}" destId="{C329D4E3-5233-456A-B184-1B41A806FFFE}" srcOrd="1" destOrd="0" presId="urn:microsoft.com/office/officeart/2008/layout/VerticalCurvedList"/>
    <dgm:cxn modelId="{C116BF3F-7DD4-465B-A0A1-2E13130596F5}" type="presParOf" srcId="{4CC37E80-5AC6-4C78-973E-B7F753BCA3EA}" destId="{D4F01278-8CA2-4F22-8250-229CE3A5BF5E}" srcOrd="2" destOrd="0" presId="urn:microsoft.com/office/officeart/2008/layout/VerticalCurvedList"/>
    <dgm:cxn modelId="{DEF9F79D-F248-42C7-8077-6FFAED9B422D}" type="presParOf" srcId="{4CC37E80-5AC6-4C78-973E-B7F753BCA3EA}" destId="{6A08F811-142F-49EF-A7D7-5791E3F028AC}" srcOrd="3" destOrd="0" presId="urn:microsoft.com/office/officeart/2008/layout/VerticalCurvedList"/>
    <dgm:cxn modelId="{9F3C4035-E56F-4631-AE2B-6D6AAA8AAE7E}" type="presParOf" srcId="{A4DDB801-7F32-41A1-A305-5ED92CDA7DDF}" destId="{0ABDE726-E63B-48BE-8CD6-A76B32E8EBB3}" srcOrd="1" destOrd="0" presId="urn:microsoft.com/office/officeart/2008/layout/VerticalCurvedList"/>
    <dgm:cxn modelId="{66F9CC23-9B24-4D2C-AFD0-D05DD90B4934}" type="presParOf" srcId="{A4DDB801-7F32-41A1-A305-5ED92CDA7DDF}" destId="{2BA8C38D-689B-4426-8CF6-CD917014841F}" srcOrd="2" destOrd="0" presId="urn:microsoft.com/office/officeart/2008/layout/VerticalCurvedList"/>
    <dgm:cxn modelId="{06F37182-D827-4A1A-91ED-7889A225F87A}" type="presParOf" srcId="{2BA8C38D-689B-4426-8CF6-CD917014841F}" destId="{72C20677-BF05-475A-A3EF-2391E3DDBF29}" srcOrd="0" destOrd="0" presId="urn:microsoft.com/office/officeart/2008/layout/VerticalCurvedList"/>
    <dgm:cxn modelId="{6FB91C12-BE1F-4EEB-9E3C-91805B5E7BDB}" type="presParOf" srcId="{A4DDB801-7F32-41A1-A305-5ED92CDA7DDF}" destId="{415C2B53-25F8-48F9-9113-91A02060B0AC}" srcOrd="3" destOrd="0" presId="urn:microsoft.com/office/officeart/2008/layout/VerticalCurvedList"/>
    <dgm:cxn modelId="{99F2CD6C-484D-43BD-B17A-4D66D58C1D0D}" type="presParOf" srcId="{A4DDB801-7F32-41A1-A305-5ED92CDA7DDF}" destId="{8AEB3C66-F160-4E32-B4A1-D52D8DB37CC3}" srcOrd="4" destOrd="0" presId="urn:microsoft.com/office/officeart/2008/layout/VerticalCurvedList"/>
    <dgm:cxn modelId="{5F6435A8-9DBA-44E9-9DFF-174DE0B7987F}" type="presParOf" srcId="{8AEB3C66-F160-4E32-B4A1-D52D8DB37CC3}" destId="{1BD3A229-F56B-4CF5-B921-4CE359D994D3}" srcOrd="0" destOrd="0" presId="urn:microsoft.com/office/officeart/2008/layout/VerticalCurvedList"/>
    <dgm:cxn modelId="{1240A6DA-F56E-45AA-9886-ADE46168A8F5}" type="presParOf" srcId="{A4DDB801-7F32-41A1-A305-5ED92CDA7DDF}" destId="{BA562A81-F523-4291-88DC-22DC73C7156E}" srcOrd="5" destOrd="0" presId="urn:microsoft.com/office/officeart/2008/layout/VerticalCurvedList"/>
    <dgm:cxn modelId="{A63A4864-5280-4BD0-ACEF-E2D8507A0986}" type="presParOf" srcId="{A4DDB801-7F32-41A1-A305-5ED92CDA7DDF}" destId="{51C2EE2E-FFA1-4A02-978E-17082CD3009E}" srcOrd="6" destOrd="0" presId="urn:microsoft.com/office/officeart/2008/layout/VerticalCurvedList"/>
    <dgm:cxn modelId="{508000F8-6064-422C-B6F3-C351C9876BB1}" type="presParOf" srcId="{51C2EE2E-FFA1-4A02-978E-17082CD3009E}" destId="{856CCFD1-8F59-43D2-BDE8-DBF034D0013A}" srcOrd="0" destOrd="0" presId="urn:microsoft.com/office/officeart/2008/layout/VerticalCurvedList"/>
    <dgm:cxn modelId="{7F19AC91-3EC7-4898-A4F3-7386602ACA81}" type="presParOf" srcId="{A4DDB801-7F32-41A1-A305-5ED92CDA7DDF}" destId="{869A46BB-B01F-4B71-B422-C11818093E57}" srcOrd="7" destOrd="0" presId="urn:microsoft.com/office/officeart/2008/layout/VerticalCurvedList"/>
    <dgm:cxn modelId="{3957E0EF-AF9D-4E21-B136-26A698B9FBD9}" type="presParOf" srcId="{A4DDB801-7F32-41A1-A305-5ED92CDA7DDF}" destId="{829BAB4A-35A4-48BA-B06F-AB4AFB8A3E3E}" srcOrd="8" destOrd="0" presId="urn:microsoft.com/office/officeart/2008/layout/VerticalCurvedList"/>
    <dgm:cxn modelId="{B41D295D-6371-4162-81F4-78E6C14DB976}" type="presParOf" srcId="{829BAB4A-35A4-48BA-B06F-AB4AFB8A3E3E}" destId="{480DCAA1-2FC7-493C-A2A0-C4C1292C25B2}" srcOrd="0" destOrd="0" presId="urn:microsoft.com/office/officeart/2008/layout/VerticalCurvedList"/>
    <dgm:cxn modelId="{5069EA6C-7B7E-4BC1-A4C7-C4BD396B691C}" type="presParOf" srcId="{A4DDB801-7F32-41A1-A305-5ED92CDA7DDF}" destId="{EB0D61E1-B2E5-411F-B85F-D2823C30F1E6}" srcOrd="9" destOrd="0" presId="urn:microsoft.com/office/officeart/2008/layout/VerticalCurvedList"/>
    <dgm:cxn modelId="{7C3A78A6-69AF-4DD7-B4F4-BCE3F8901CBD}" type="presParOf" srcId="{A4DDB801-7F32-41A1-A305-5ED92CDA7DDF}" destId="{82020C68-4458-4481-8E8E-382AAD2507A6}" srcOrd="10" destOrd="0" presId="urn:microsoft.com/office/officeart/2008/layout/VerticalCurvedList"/>
    <dgm:cxn modelId="{7E8605EA-A87C-4890-A2E5-07B390DBE68E}" type="presParOf" srcId="{82020C68-4458-4481-8E8E-382AAD2507A6}" destId="{FFFACFEE-1E90-4655-8FE4-A6B948237A8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2F9019-E8BA-420F-9F97-AF3F37FBB2E1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9A83C65A-1472-47F5-8B80-7B93DB744C60}">
      <dgm:prSet phldrT="[Text]"/>
      <dgm:spPr/>
      <dgm:t>
        <a:bodyPr/>
        <a:lstStyle/>
        <a:p>
          <a:r>
            <a:rPr lang="en-US" b="1" i="0" dirty="0"/>
            <a:t>Cold Storage with ₹8 Lakhs Monthly Electricity Bill Solarized (100kW) </a:t>
          </a:r>
        </a:p>
        <a:p>
          <a:r>
            <a:rPr lang="en-US" b="0" i="1" dirty="0"/>
            <a:t>This is one of the biggest cold storages in this part of the country.</a:t>
          </a:r>
          <a:endParaRPr lang="en-US" i="1" dirty="0"/>
        </a:p>
      </dgm:t>
    </dgm:pt>
    <dgm:pt modelId="{0798B24F-A464-40AA-B251-D3D40FF0ED76}" type="parTrans" cxnId="{C9C33FF5-B7FB-491E-91CF-BCDC5A704C05}">
      <dgm:prSet/>
      <dgm:spPr/>
      <dgm:t>
        <a:bodyPr/>
        <a:lstStyle/>
        <a:p>
          <a:endParaRPr lang="en-US"/>
        </a:p>
      </dgm:t>
    </dgm:pt>
    <dgm:pt modelId="{65463BED-E532-442A-9A9A-8296E1DD357C}" type="sibTrans" cxnId="{C9C33FF5-B7FB-491E-91CF-BCDC5A704C05}">
      <dgm:prSet/>
      <dgm:spPr/>
      <dgm:t>
        <a:bodyPr/>
        <a:lstStyle/>
        <a:p>
          <a:endParaRPr lang="en-US"/>
        </a:p>
      </dgm:t>
    </dgm:pt>
    <dgm:pt modelId="{E00B4F1A-87FF-4F42-91FE-A098138FF3CC}">
      <dgm:prSet phldrT="[Text]"/>
      <dgm:spPr/>
      <dgm:t>
        <a:bodyPr/>
        <a:lstStyle/>
        <a:p>
          <a:r>
            <a:rPr lang="en-US" b="1" i="0" dirty="0"/>
            <a:t>Region’s Largest Hi-tech Poultry Farm Goes SOLAR at Unnao (100kW)</a:t>
          </a:r>
        </a:p>
        <a:p>
          <a:r>
            <a:rPr lang="en-US" i="1" dirty="0"/>
            <a:t>Diesel Generator Set was replaced at the poultry farm which resulted in ROI of 12 months !!!</a:t>
          </a:r>
        </a:p>
      </dgm:t>
    </dgm:pt>
    <dgm:pt modelId="{5668B474-9D09-4BDD-95B4-1FD10865932D}" type="parTrans" cxnId="{23AA730E-30F6-4BAE-B9FA-FFF01A60E8DC}">
      <dgm:prSet/>
      <dgm:spPr/>
      <dgm:t>
        <a:bodyPr/>
        <a:lstStyle/>
        <a:p>
          <a:endParaRPr lang="en-US"/>
        </a:p>
      </dgm:t>
    </dgm:pt>
    <dgm:pt modelId="{8354F8B1-0DF1-4317-9E79-2CE22A68C4B5}" type="sibTrans" cxnId="{23AA730E-30F6-4BAE-B9FA-FFF01A60E8DC}">
      <dgm:prSet/>
      <dgm:spPr/>
      <dgm:t>
        <a:bodyPr/>
        <a:lstStyle/>
        <a:p>
          <a:endParaRPr lang="en-US"/>
        </a:p>
      </dgm:t>
    </dgm:pt>
    <dgm:pt modelId="{13D0073C-C626-47BE-B6BE-CDA8D2529D77}">
      <dgm:prSet phldrT="[Text]"/>
      <dgm:spPr/>
      <dgm:t>
        <a:bodyPr/>
        <a:lstStyle/>
        <a:p>
          <a:r>
            <a:rPr lang="en-US" dirty="0"/>
            <a:t>Factory that produces animal feed solarized (25kW)</a:t>
          </a:r>
          <a:br>
            <a:rPr lang="en-US" dirty="0"/>
          </a:br>
          <a:r>
            <a:rPr lang="en-US" i="1" dirty="0"/>
            <a:t>Solar is the primary source of power due to unstable grid supply.</a:t>
          </a:r>
        </a:p>
      </dgm:t>
    </dgm:pt>
    <dgm:pt modelId="{E8891F58-17D2-4167-A6EC-82154D27B1A2}" type="parTrans" cxnId="{0046B995-8FFC-4987-B141-E4A2E6631FC6}">
      <dgm:prSet/>
      <dgm:spPr/>
      <dgm:t>
        <a:bodyPr/>
        <a:lstStyle/>
        <a:p>
          <a:endParaRPr lang="en-US"/>
        </a:p>
      </dgm:t>
    </dgm:pt>
    <dgm:pt modelId="{B5655125-169D-4968-B157-D3281AC307AF}" type="sibTrans" cxnId="{0046B995-8FFC-4987-B141-E4A2E6631FC6}">
      <dgm:prSet/>
      <dgm:spPr/>
      <dgm:t>
        <a:bodyPr/>
        <a:lstStyle/>
        <a:p>
          <a:endParaRPr lang="en-US"/>
        </a:p>
      </dgm:t>
    </dgm:pt>
    <dgm:pt modelId="{F062151A-82F6-4C45-BBD2-1722169A18EC}" type="pres">
      <dgm:prSet presAssocID="{532F9019-E8BA-420F-9F97-AF3F37FBB2E1}" presName="linearFlow" presStyleCnt="0">
        <dgm:presLayoutVars>
          <dgm:dir/>
          <dgm:resizeHandles val="exact"/>
        </dgm:presLayoutVars>
      </dgm:prSet>
      <dgm:spPr/>
    </dgm:pt>
    <dgm:pt modelId="{A9310927-D3B7-45EB-ACEC-3A8AA200865A}" type="pres">
      <dgm:prSet presAssocID="{9A83C65A-1472-47F5-8B80-7B93DB744C60}" presName="composite" presStyleCnt="0"/>
      <dgm:spPr/>
    </dgm:pt>
    <dgm:pt modelId="{3974F2A0-A43A-493D-B2FC-DB181F23E32C}" type="pres">
      <dgm:prSet presAssocID="{9A83C65A-1472-47F5-8B80-7B93DB744C60}" presName="imgShp" presStyleLbl="fgImgPlace1" presStyleIdx="0" presStyleCnt="3"/>
      <dgm:spPr>
        <a:blipFill>
          <a:blip xmlns:r="http://schemas.openxmlformats.org/officeDocument/2006/relationships" r:embed="rId1"/>
          <a:srcRect/>
          <a:stretch>
            <a:fillRect l="-1000" r="-1000"/>
          </a:stretch>
        </a:blipFill>
      </dgm:spPr>
    </dgm:pt>
    <dgm:pt modelId="{65D385BD-29E7-4CD0-9D98-72DED5AAA71C}" type="pres">
      <dgm:prSet presAssocID="{9A83C65A-1472-47F5-8B80-7B93DB744C60}" presName="txShp" presStyleLbl="node1" presStyleIdx="0" presStyleCnt="3">
        <dgm:presLayoutVars>
          <dgm:bulletEnabled val="1"/>
        </dgm:presLayoutVars>
      </dgm:prSet>
      <dgm:spPr/>
    </dgm:pt>
    <dgm:pt modelId="{F9664E5E-0DB1-445D-85ED-26E49F57B193}" type="pres">
      <dgm:prSet presAssocID="{65463BED-E532-442A-9A9A-8296E1DD357C}" presName="spacing" presStyleCnt="0"/>
      <dgm:spPr/>
    </dgm:pt>
    <dgm:pt modelId="{720E31AF-3FED-40EA-B283-DA2973343258}" type="pres">
      <dgm:prSet presAssocID="{E00B4F1A-87FF-4F42-91FE-A098138FF3CC}" presName="composite" presStyleCnt="0"/>
      <dgm:spPr/>
    </dgm:pt>
    <dgm:pt modelId="{8CFC7822-DE74-4BE4-9787-C120C83814EF}" type="pres">
      <dgm:prSet presAssocID="{E00B4F1A-87FF-4F42-91FE-A098138FF3CC}" presName="imgShp" presStyleLbl="fgImgPlace1" presStyleIdx="1" presStyleCnt="3"/>
      <dgm:spPr>
        <a:blipFill>
          <a:blip xmlns:r="http://schemas.openxmlformats.org/officeDocument/2006/relationships" r:embed="rId2"/>
          <a:srcRect/>
          <a:stretch>
            <a:fillRect l="-17000" r="-17000"/>
          </a:stretch>
        </a:blipFill>
      </dgm:spPr>
    </dgm:pt>
    <dgm:pt modelId="{106EA729-9B2F-4F9D-8E63-4AAC1846F0C2}" type="pres">
      <dgm:prSet presAssocID="{E00B4F1A-87FF-4F42-91FE-A098138FF3CC}" presName="txShp" presStyleLbl="node1" presStyleIdx="1" presStyleCnt="3">
        <dgm:presLayoutVars>
          <dgm:bulletEnabled val="1"/>
        </dgm:presLayoutVars>
      </dgm:prSet>
      <dgm:spPr/>
    </dgm:pt>
    <dgm:pt modelId="{8107F8AD-34CA-46A3-A9F4-E78655A93F24}" type="pres">
      <dgm:prSet presAssocID="{8354F8B1-0DF1-4317-9E79-2CE22A68C4B5}" presName="spacing" presStyleCnt="0"/>
      <dgm:spPr/>
    </dgm:pt>
    <dgm:pt modelId="{5C6738C5-8579-40BF-A638-EFDF0F8B1D39}" type="pres">
      <dgm:prSet presAssocID="{13D0073C-C626-47BE-B6BE-CDA8D2529D77}" presName="composite" presStyleCnt="0"/>
      <dgm:spPr/>
    </dgm:pt>
    <dgm:pt modelId="{9604B463-F964-4509-85B4-D1E5C3E6C840}" type="pres">
      <dgm:prSet presAssocID="{13D0073C-C626-47BE-B6BE-CDA8D2529D77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9000" r="-59000"/>
          </a:stretch>
        </a:blipFill>
      </dgm:spPr>
    </dgm:pt>
    <dgm:pt modelId="{07C2BF9B-A7A5-40A4-862B-27770A6792DB}" type="pres">
      <dgm:prSet presAssocID="{13D0073C-C626-47BE-B6BE-CDA8D2529D77}" presName="txShp" presStyleLbl="node1" presStyleIdx="2" presStyleCnt="3">
        <dgm:presLayoutVars>
          <dgm:bulletEnabled val="1"/>
        </dgm:presLayoutVars>
      </dgm:prSet>
      <dgm:spPr/>
    </dgm:pt>
  </dgm:ptLst>
  <dgm:cxnLst>
    <dgm:cxn modelId="{23AA730E-30F6-4BAE-B9FA-FFF01A60E8DC}" srcId="{532F9019-E8BA-420F-9F97-AF3F37FBB2E1}" destId="{E00B4F1A-87FF-4F42-91FE-A098138FF3CC}" srcOrd="1" destOrd="0" parTransId="{5668B474-9D09-4BDD-95B4-1FD10865932D}" sibTransId="{8354F8B1-0DF1-4317-9E79-2CE22A68C4B5}"/>
    <dgm:cxn modelId="{2A90E54B-8164-4282-9214-EEC19993DC0F}" type="presOf" srcId="{532F9019-E8BA-420F-9F97-AF3F37FBB2E1}" destId="{F062151A-82F6-4C45-BBD2-1722169A18EC}" srcOrd="0" destOrd="0" presId="urn:microsoft.com/office/officeart/2005/8/layout/vList3"/>
    <dgm:cxn modelId="{FB9AC288-9BE0-47E7-8F2B-218225F3490B}" type="presOf" srcId="{E00B4F1A-87FF-4F42-91FE-A098138FF3CC}" destId="{106EA729-9B2F-4F9D-8E63-4AAC1846F0C2}" srcOrd="0" destOrd="0" presId="urn:microsoft.com/office/officeart/2005/8/layout/vList3"/>
    <dgm:cxn modelId="{0046B995-8FFC-4987-B141-E4A2E6631FC6}" srcId="{532F9019-E8BA-420F-9F97-AF3F37FBB2E1}" destId="{13D0073C-C626-47BE-B6BE-CDA8D2529D77}" srcOrd="2" destOrd="0" parTransId="{E8891F58-17D2-4167-A6EC-82154D27B1A2}" sibTransId="{B5655125-169D-4968-B157-D3281AC307AF}"/>
    <dgm:cxn modelId="{3B0080B5-2635-48A0-95E5-0CDB3E7AA78C}" type="presOf" srcId="{9A83C65A-1472-47F5-8B80-7B93DB744C60}" destId="{65D385BD-29E7-4CD0-9D98-72DED5AAA71C}" srcOrd="0" destOrd="0" presId="urn:microsoft.com/office/officeart/2005/8/layout/vList3"/>
    <dgm:cxn modelId="{87A1DDB9-7338-46BE-A9EE-A51FCA2BEFB6}" type="presOf" srcId="{13D0073C-C626-47BE-B6BE-CDA8D2529D77}" destId="{07C2BF9B-A7A5-40A4-862B-27770A6792DB}" srcOrd="0" destOrd="0" presId="urn:microsoft.com/office/officeart/2005/8/layout/vList3"/>
    <dgm:cxn modelId="{C9C33FF5-B7FB-491E-91CF-BCDC5A704C05}" srcId="{532F9019-E8BA-420F-9F97-AF3F37FBB2E1}" destId="{9A83C65A-1472-47F5-8B80-7B93DB744C60}" srcOrd="0" destOrd="0" parTransId="{0798B24F-A464-40AA-B251-D3D40FF0ED76}" sibTransId="{65463BED-E532-442A-9A9A-8296E1DD357C}"/>
    <dgm:cxn modelId="{9F3D0170-9FB6-4CB3-8DB5-602DD2DA4BAD}" type="presParOf" srcId="{F062151A-82F6-4C45-BBD2-1722169A18EC}" destId="{A9310927-D3B7-45EB-ACEC-3A8AA200865A}" srcOrd="0" destOrd="0" presId="urn:microsoft.com/office/officeart/2005/8/layout/vList3"/>
    <dgm:cxn modelId="{C5AA5F9B-9A5D-4918-AF1B-E7337EA3BD90}" type="presParOf" srcId="{A9310927-D3B7-45EB-ACEC-3A8AA200865A}" destId="{3974F2A0-A43A-493D-B2FC-DB181F23E32C}" srcOrd="0" destOrd="0" presId="urn:microsoft.com/office/officeart/2005/8/layout/vList3"/>
    <dgm:cxn modelId="{DCBF3E77-51F9-4002-B9BC-1C7C81E4F787}" type="presParOf" srcId="{A9310927-D3B7-45EB-ACEC-3A8AA200865A}" destId="{65D385BD-29E7-4CD0-9D98-72DED5AAA71C}" srcOrd="1" destOrd="0" presId="urn:microsoft.com/office/officeart/2005/8/layout/vList3"/>
    <dgm:cxn modelId="{25AC6B18-F0C3-4E97-A25A-5EE0F6154FC2}" type="presParOf" srcId="{F062151A-82F6-4C45-BBD2-1722169A18EC}" destId="{F9664E5E-0DB1-445D-85ED-26E49F57B193}" srcOrd="1" destOrd="0" presId="urn:microsoft.com/office/officeart/2005/8/layout/vList3"/>
    <dgm:cxn modelId="{59E2ECB7-CA8D-4C19-B4A7-AEA877AA6443}" type="presParOf" srcId="{F062151A-82F6-4C45-BBD2-1722169A18EC}" destId="{720E31AF-3FED-40EA-B283-DA2973343258}" srcOrd="2" destOrd="0" presId="urn:microsoft.com/office/officeart/2005/8/layout/vList3"/>
    <dgm:cxn modelId="{0CECBB88-D3DB-4FCA-8481-2E17EA328D13}" type="presParOf" srcId="{720E31AF-3FED-40EA-B283-DA2973343258}" destId="{8CFC7822-DE74-4BE4-9787-C120C83814EF}" srcOrd="0" destOrd="0" presId="urn:microsoft.com/office/officeart/2005/8/layout/vList3"/>
    <dgm:cxn modelId="{A8C1F8AB-97E4-4506-AF9E-5C7451210C8F}" type="presParOf" srcId="{720E31AF-3FED-40EA-B283-DA2973343258}" destId="{106EA729-9B2F-4F9D-8E63-4AAC1846F0C2}" srcOrd="1" destOrd="0" presId="urn:microsoft.com/office/officeart/2005/8/layout/vList3"/>
    <dgm:cxn modelId="{5AEA3360-6130-4FAA-AFAA-86D1BC3D8FBE}" type="presParOf" srcId="{F062151A-82F6-4C45-BBD2-1722169A18EC}" destId="{8107F8AD-34CA-46A3-A9F4-E78655A93F24}" srcOrd="3" destOrd="0" presId="urn:microsoft.com/office/officeart/2005/8/layout/vList3"/>
    <dgm:cxn modelId="{8D77A026-79D7-49A3-9DB3-DE94015B4444}" type="presParOf" srcId="{F062151A-82F6-4C45-BBD2-1722169A18EC}" destId="{5C6738C5-8579-40BF-A638-EFDF0F8B1D39}" srcOrd="4" destOrd="0" presId="urn:microsoft.com/office/officeart/2005/8/layout/vList3"/>
    <dgm:cxn modelId="{0765576E-5F66-429B-AECE-4FAA6AB78A61}" type="presParOf" srcId="{5C6738C5-8579-40BF-A638-EFDF0F8B1D39}" destId="{9604B463-F964-4509-85B4-D1E5C3E6C840}" srcOrd="0" destOrd="0" presId="urn:microsoft.com/office/officeart/2005/8/layout/vList3"/>
    <dgm:cxn modelId="{F213C2CE-9994-4BDB-A03B-C3DECDFB5A67}" type="presParOf" srcId="{5C6738C5-8579-40BF-A638-EFDF0F8B1D39}" destId="{07C2BF9B-A7A5-40A4-862B-27770A6792D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9629F-4D47-4AAE-826A-E910A9D54E02}">
      <dsp:nvSpPr>
        <dsp:cNvPr id="0" name=""/>
        <dsp:cNvSpPr/>
      </dsp:nvSpPr>
      <dsp:spPr>
        <a:xfrm>
          <a:off x="0" y="355687"/>
          <a:ext cx="961386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142" tIns="249936" rIns="746142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Solar plant generates 4-5 units per day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Refer to your electricity bill to deduce average monthly consumption. Use this to find out the system size required.</a:t>
          </a:r>
        </a:p>
      </dsp:txBody>
      <dsp:txXfrm>
        <a:off x="0" y="355687"/>
        <a:ext cx="9613860" cy="680400"/>
      </dsp:txXfrm>
    </dsp:sp>
    <dsp:sp modelId="{B5F47247-599D-4C92-934D-0B9892E54783}">
      <dsp:nvSpPr>
        <dsp:cNvPr id="0" name=""/>
        <dsp:cNvSpPr/>
      </dsp:nvSpPr>
      <dsp:spPr>
        <a:xfrm>
          <a:off x="480693" y="178567"/>
          <a:ext cx="6729702" cy="3542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367" tIns="0" rIns="25436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capacity plant would we require?</a:t>
          </a:r>
        </a:p>
      </dsp:txBody>
      <dsp:txXfrm>
        <a:off x="497986" y="195860"/>
        <a:ext cx="6695116" cy="319654"/>
      </dsp:txXfrm>
    </dsp:sp>
    <dsp:sp modelId="{E254421A-181F-4C1D-B6BF-5578E495804A}">
      <dsp:nvSpPr>
        <dsp:cNvPr id="0" name=""/>
        <dsp:cNvSpPr/>
      </dsp:nvSpPr>
      <dsp:spPr>
        <a:xfrm>
          <a:off x="0" y="1278007"/>
          <a:ext cx="9613860" cy="62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69411"/>
              <a:satOff val="1185"/>
              <a:lumOff val="156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142" tIns="249936" rIns="746142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Each kW takes 80 sq-ft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From step1, find out how much space would be required</a:t>
          </a:r>
        </a:p>
      </dsp:txBody>
      <dsp:txXfrm>
        <a:off x="0" y="1278007"/>
        <a:ext cx="9613860" cy="623700"/>
      </dsp:txXfrm>
    </dsp:sp>
    <dsp:sp modelId="{B10B7BB0-5AF9-48F7-ACCC-AEA0AF61E93C}">
      <dsp:nvSpPr>
        <dsp:cNvPr id="0" name=""/>
        <dsp:cNvSpPr/>
      </dsp:nvSpPr>
      <dsp:spPr>
        <a:xfrm>
          <a:off x="480693" y="1100887"/>
          <a:ext cx="6729702" cy="354240"/>
        </a:xfrm>
        <a:prstGeom prst="roundRect">
          <a:avLst/>
        </a:prstGeom>
        <a:gradFill rotWithShape="0">
          <a:gsLst>
            <a:gs pos="0">
              <a:schemeClr val="accent3">
                <a:hueOff val="769411"/>
                <a:satOff val="1185"/>
                <a:lumOff val="156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769411"/>
                <a:satOff val="1185"/>
                <a:lumOff val="156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769411"/>
                <a:satOff val="1185"/>
                <a:lumOff val="156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367" tIns="0" rIns="25436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is the space requirement?</a:t>
          </a:r>
        </a:p>
      </dsp:txBody>
      <dsp:txXfrm>
        <a:off x="497986" y="1118180"/>
        <a:ext cx="6695116" cy="319654"/>
      </dsp:txXfrm>
    </dsp:sp>
    <dsp:sp modelId="{940ECC33-4908-443B-B72B-D7AFC14EFD32}">
      <dsp:nvSpPr>
        <dsp:cNvPr id="0" name=""/>
        <dsp:cNvSpPr/>
      </dsp:nvSpPr>
      <dsp:spPr>
        <a:xfrm>
          <a:off x="0" y="2143627"/>
          <a:ext cx="9613860" cy="463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538822"/>
              <a:satOff val="2369"/>
              <a:lumOff val="3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142" tIns="249936" rIns="746142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Approximately 39K-47K per kW</a:t>
          </a:r>
        </a:p>
      </dsp:txBody>
      <dsp:txXfrm>
        <a:off x="0" y="2143627"/>
        <a:ext cx="9613860" cy="463050"/>
      </dsp:txXfrm>
    </dsp:sp>
    <dsp:sp modelId="{0880A836-4814-47E1-AA7F-1C2DFADFD240}">
      <dsp:nvSpPr>
        <dsp:cNvPr id="0" name=""/>
        <dsp:cNvSpPr/>
      </dsp:nvSpPr>
      <dsp:spPr>
        <a:xfrm>
          <a:off x="480693" y="1966507"/>
          <a:ext cx="6729702" cy="354240"/>
        </a:xfrm>
        <a:prstGeom prst="roundRect">
          <a:avLst/>
        </a:prstGeom>
        <a:gradFill rotWithShape="0">
          <a:gsLst>
            <a:gs pos="0">
              <a:schemeClr val="accent3">
                <a:hueOff val="1538822"/>
                <a:satOff val="2369"/>
                <a:lumOff val="313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1538822"/>
                <a:satOff val="2369"/>
                <a:lumOff val="313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1538822"/>
                <a:satOff val="2369"/>
                <a:lumOff val="313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367" tIns="0" rIns="25436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would be the cost?</a:t>
          </a:r>
        </a:p>
      </dsp:txBody>
      <dsp:txXfrm>
        <a:off x="497986" y="1983800"/>
        <a:ext cx="6695116" cy="319654"/>
      </dsp:txXfrm>
    </dsp:sp>
    <dsp:sp modelId="{8B427BA0-A14E-4389-B6B8-00DE9BD29AC8}">
      <dsp:nvSpPr>
        <dsp:cNvPr id="0" name=""/>
        <dsp:cNvSpPr/>
      </dsp:nvSpPr>
      <dsp:spPr>
        <a:xfrm>
          <a:off x="0" y="2848597"/>
          <a:ext cx="9613860" cy="463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308233"/>
              <a:satOff val="3554"/>
              <a:lumOff val="47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142" tIns="249936" rIns="746142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No. Government offers subsidy only for residential segment</a:t>
          </a:r>
        </a:p>
      </dsp:txBody>
      <dsp:txXfrm>
        <a:off x="0" y="2848597"/>
        <a:ext cx="9613860" cy="463050"/>
      </dsp:txXfrm>
    </dsp:sp>
    <dsp:sp modelId="{05CF57C1-D806-497B-A3BF-693845FDAA72}">
      <dsp:nvSpPr>
        <dsp:cNvPr id="0" name=""/>
        <dsp:cNvSpPr/>
      </dsp:nvSpPr>
      <dsp:spPr>
        <a:xfrm>
          <a:off x="480693" y="2671477"/>
          <a:ext cx="6729702" cy="354240"/>
        </a:xfrm>
        <a:prstGeom prst="roundRect">
          <a:avLst/>
        </a:prstGeom>
        <a:gradFill rotWithShape="0">
          <a:gsLst>
            <a:gs pos="0">
              <a:schemeClr val="accent3">
                <a:hueOff val="2308233"/>
                <a:satOff val="3554"/>
                <a:lumOff val="470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2308233"/>
                <a:satOff val="3554"/>
                <a:lumOff val="470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2308233"/>
                <a:satOff val="3554"/>
                <a:lumOff val="470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367" tIns="0" rIns="25436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Any Subsidy?</a:t>
          </a:r>
        </a:p>
      </dsp:txBody>
      <dsp:txXfrm>
        <a:off x="497986" y="2688770"/>
        <a:ext cx="6695116" cy="319654"/>
      </dsp:txXfrm>
    </dsp:sp>
    <dsp:sp modelId="{BAA4E7D8-2453-480B-BDC5-F732F27C5DA5}">
      <dsp:nvSpPr>
        <dsp:cNvPr id="0" name=""/>
        <dsp:cNvSpPr/>
      </dsp:nvSpPr>
      <dsp:spPr>
        <a:xfrm>
          <a:off x="0" y="3553567"/>
          <a:ext cx="9613860" cy="62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077644"/>
              <a:satOff val="4738"/>
              <a:lumOff val="62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142" tIns="249936" rIns="746142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Yes. We have attractive financing options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Look at OPEX model to go solar with no upfront investment and immediate expense relief</a:t>
          </a:r>
        </a:p>
      </dsp:txBody>
      <dsp:txXfrm>
        <a:off x="0" y="3553567"/>
        <a:ext cx="9613860" cy="623700"/>
      </dsp:txXfrm>
    </dsp:sp>
    <dsp:sp modelId="{911C5947-4D5B-4DFA-9453-403AB71E4DE6}">
      <dsp:nvSpPr>
        <dsp:cNvPr id="0" name=""/>
        <dsp:cNvSpPr/>
      </dsp:nvSpPr>
      <dsp:spPr>
        <a:xfrm>
          <a:off x="480693" y="3376447"/>
          <a:ext cx="6729702" cy="354240"/>
        </a:xfrm>
        <a:prstGeom prst="roundRect">
          <a:avLst/>
        </a:prstGeom>
        <a:gradFill rotWithShape="0">
          <a:gsLst>
            <a:gs pos="0">
              <a:schemeClr val="accent3">
                <a:hueOff val="3077644"/>
                <a:satOff val="4738"/>
                <a:lumOff val="627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3077644"/>
                <a:satOff val="4738"/>
                <a:lumOff val="627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3077644"/>
                <a:satOff val="4738"/>
                <a:lumOff val="627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367" tIns="0" rIns="25436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Any financing assistance?</a:t>
          </a:r>
        </a:p>
      </dsp:txBody>
      <dsp:txXfrm>
        <a:off x="497986" y="3393740"/>
        <a:ext cx="6695116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310C6-1182-48EA-80C0-496EE57B9848}">
      <dsp:nvSpPr>
        <dsp:cNvPr id="0" name=""/>
        <dsp:cNvSpPr/>
      </dsp:nvSpPr>
      <dsp:spPr>
        <a:xfrm>
          <a:off x="45" y="4987"/>
          <a:ext cx="4373058" cy="6048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CAPEX</a:t>
          </a:r>
        </a:p>
      </dsp:txBody>
      <dsp:txXfrm>
        <a:off x="45" y="4987"/>
        <a:ext cx="4373058" cy="604800"/>
      </dsp:txXfrm>
    </dsp:sp>
    <dsp:sp modelId="{07F4853E-B6CB-4D88-8E08-0AC9C6BBDFD2}">
      <dsp:nvSpPr>
        <dsp:cNvPr id="0" name=""/>
        <dsp:cNvSpPr/>
      </dsp:nvSpPr>
      <dsp:spPr>
        <a:xfrm>
          <a:off x="45" y="609787"/>
          <a:ext cx="4373058" cy="273273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Customer invests and owns the system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Cost ~ 39k-47k per kw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Return: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End of 3 years: 100% amount recovered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4</a:t>
          </a:r>
          <a:r>
            <a:rPr lang="en-US" sz="1600" kern="1200" baseline="30000" dirty="0"/>
            <a:t>th</a:t>
          </a:r>
          <a:r>
            <a:rPr lang="en-US" sz="1600" kern="1200" dirty="0"/>
            <a:t> year onwards: cash-cow earning Rs 18K/kw @0 investment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Finance option available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Accelerated depreciation and/or GST claim</a:t>
          </a:r>
        </a:p>
      </dsp:txBody>
      <dsp:txXfrm>
        <a:off x="45" y="609787"/>
        <a:ext cx="4373058" cy="2732733"/>
      </dsp:txXfrm>
    </dsp:sp>
    <dsp:sp modelId="{04706CFB-F8B3-47E1-9B6D-A935E26C7CD3}">
      <dsp:nvSpPr>
        <dsp:cNvPr id="0" name=""/>
        <dsp:cNvSpPr/>
      </dsp:nvSpPr>
      <dsp:spPr>
        <a:xfrm>
          <a:off x="4985332" y="4987"/>
          <a:ext cx="4373058" cy="604800"/>
        </a:xfrm>
        <a:prstGeom prst="rect">
          <a:avLst/>
        </a:prstGeom>
        <a:gradFill rotWithShape="0">
          <a:gsLst>
            <a:gs pos="0">
              <a:schemeClr val="accent3">
                <a:hueOff val="3077644"/>
                <a:satOff val="4738"/>
                <a:lumOff val="627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3077644"/>
                <a:satOff val="4738"/>
                <a:lumOff val="627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3077644"/>
                <a:satOff val="4738"/>
                <a:lumOff val="627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3077644"/>
              <a:satOff val="4738"/>
              <a:lumOff val="6274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OPEX</a:t>
          </a:r>
        </a:p>
      </dsp:txBody>
      <dsp:txXfrm>
        <a:off x="4985332" y="4987"/>
        <a:ext cx="4373058" cy="604800"/>
      </dsp:txXfrm>
    </dsp:sp>
    <dsp:sp modelId="{014081E5-C41C-44CA-A8A8-583FE1069217}">
      <dsp:nvSpPr>
        <dsp:cNvPr id="0" name=""/>
        <dsp:cNvSpPr/>
      </dsp:nvSpPr>
      <dsp:spPr>
        <a:xfrm>
          <a:off x="4985332" y="609787"/>
          <a:ext cx="4373058" cy="2732733"/>
        </a:xfrm>
        <a:prstGeom prst="rect">
          <a:avLst/>
        </a:prstGeom>
        <a:solidFill>
          <a:schemeClr val="accent3">
            <a:tint val="40000"/>
            <a:alpha val="90000"/>
            <a:hueOff val="3720516"/>
            <a:satOff val="7388"/>
            <a:lumOff val="135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720516"/>
              <a:satOff val="7388"/>
              <a:lumOff val="13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Solar company invests in installation and maintenance of the solar system on customer’s rooftop and sells electricity to customer at a discounted rate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Power Purchase Agreement (PPA) usually for 10 years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Savings ~ 40-70% savings on bill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600" kern="1200" dirty="0"/>
            <a:t>  Rs 4-6 per unit (for 20 years agreement)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600" kern="1200" dirty="0"/>
            <a:t>  Rs 5-7 per unit  for 10 years agreement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After agreement, ownership is transferred to the customer </a:t>
          </a:r>
        </a:p>
      </dsp:txBody>
      <dsp:txXfrm>
        <a:off x="4985332" y="609787"/>
        <a:ext cx="4373058" cy="27327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25D3A-3D09-493A-A5DB-AE3E5CED9097}">
      <dsp:nvSpPr>
        <dsp:cNvPr id="0" name=""/>
        <dsp:cNvSpPr/>
      </dsp:nvSpPr>
      <dsp:spPr>
        <a:xfrm>
          <a:off x="0" y="0"/>
          <a:ext cx="2852257" cy="386137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Configuration</a:t>
          </a:r>
          <a:endParaRPr lang="en-US" sz="3900" kern="1200" dirty="0"/>
        </a:p>
      </dsp:txBody>
      <dsp:txXfrm>
        <a:off x="0" y="0"/>
        <a:ext cx="2852257" cy="1158412"/>
      </dsp:txXfrm>
    </dsp:sp>
    <dsp:sp modelId="{5F59CCEA-DAFC-41B3-8E0A-A23ED53E0176}">
      <dsp:nvSpPr>
        <dsp:cNvPr id="0" name=""/>
        <dsp:cNvSpPr/>
      </dsp:nvSpPr>
      <dsp:spPr>
        <a:xfrm>
          <a:off x="285225" y="1158506"/>
          <a:ext cx="2281805" cy="5625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Solar Panel (</a:t>
          </a:r>
          <a:r>
            <a:rPr lang="en-US" sz="1500" kern="1200" dirty="0" err="1"/>
            <a:t>Waaree</a:t>
          </a:r>
          <a:r>
            <a:rPr lang="en-US" sz="1500" kern="1200" dirty="0"/>
            <a:t>/Gautam or </a:t>
          </a:r>
          <a:r>
            <a:rPr lang="en-US" sz="1500" kern="1200" dirty="0" err="1"/>
            <a:t>eqv</a:t>
          </a:r>
          <a:r>
            <a:rPr lang="en-US" sz="1500" kern="1200" dirty="0"/>
            <a:t>)</a:t>
          </a:r>
        </a:p>
      </dsp:txBody>
      <dsp:txXfrm>
        <a:off x="301701" y="1174982"/>
        <a:ext cx="2248853" cy="529567"/>
      </dsp:txXfrm>
    </dsp:sp>
    <dsp:sp modelId="{24A8F34F-1B86-4C8A-9D83-A0F95E805D23}">
      <dsp:nvSpPr>
        <dsp:cNvPr id="0" name=""/>
        <dsp:cNvSpPr/>
      </dsp:nvSpPr>
      <dsp:spPr>
        <a:xfrm>
          <a:off x="285225" y="1807567"/>
          <a:ext cx="2281805" cy="562519"/>
        </a:xfrm>
        <a:prstGeom prst="roundRect">
          <a:avLst>
            <a:gd name="adj" fmla="val 10000"/>
          </a:avLst>
        </a:prstGeom>
        <a:solidFill>
          <a:schemeClr val="accent2">
            <a:hueOff val="1847440"/>
            <a:satOff val="-318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Inverter (</a:t>
          </a:r>
          <a:r>
            <a:rPr lang="en-US" sz="1500" kern="1200" dirty="0" err="1"/>
            <a:t>Growatt</a:t>
          </a:r>
          <a:r>
            <a:rPr lang="en-US" sz="1500" kern="1200" dirty="0"/>
            <a:t> or </a:t>
          </a:r>
          <a:r>
            <a:rPr lang="en-US" sz="1500" kern="1200" dirty="0" err="1"/>
            <a:t>eqv</a:t>
          </a:r>
          <a:r>
            <a:rPr lang="en-US" sz="1500" kern="1200" dirty="0"/>
            <a:t>)</a:t>
          </a:r>
        </a:p>
      </dsp:txBody>
      <dsp:txXfrm>
        <a:off x="301701" y="1824043"/>
        <a:ext cx="2248853" cy="529567"/>
      </dsp:txXfrm>
    </dsp:sp>
    <dsp:sp modelId="{171FFE48-B017-4122-9565-908BCD7C801C}">
      <dsp:nvSpPr>
        <dsp:cNvPr id="0" name=""/>
        <dsp:cNvSpPr/>
      </dsp:nvSpPr>
      <dsp:spPr>
        <a:xfrm>
          <a:off x="285225" y="2456629"/>
          <a:ext cx="2281805" cy="562519"/>
        </a:xfrm>
        <a:prstGeom prst="roundRect">
          <a:avLst>
            <a:gd name="adj" fmla="val 10000"/>
          </a:avLst>
        </a:prstGeom>
        <a:solidFill>
          <a:schemeClr val="accent2">
            <a:hueOff val="3694879"/>
            <a:satOff val="-635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Structure (Fixed, no-elevation, GI)</a:t>
          </a:r>
        </a:p>
      </dsp:txBody>
      <dsp:txXfrm>
        <a:off x="301701" y="2473105"/>
        <a:ext cx="2248853" cy="529567"/>
      </dsp:txXfrm>
    </dsp:sp>
    <dsp:sp modelId="{BC6F8362-D9A4-4C9F-BB5C-A0294CFF4E93}">
      <dsp:nvSpPr>
        <dsp:cNvPr id="0" name=""/>
        <dsp:cNvSpPr/>
      </dsp:nvSpPr>
      <dsp:spPr>
        <a:xfrm>
          <a:off x="285225" y="3105691"/>
          <a:ext cx="2281805" cy="562519"/>
        </a:xfrm>
        <a:prstGeom prst="roundRect">
          <a:avLst>
            <a:gd name="adj" fmla="val 10000"/>
          </a:avLst>
        </a:prstGeom>
        <a:solidFill>
          <a:schemeClr val="accent2">
            <a:hueOff val="5542319"/>
            <a:satOff val="-953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AMC at extra charge</a:t>
          </a:r>
        </a:p>
      </dsp:txBody>
      <dsp:txXfrm>
        <a:off x="301701" y="3122167"/>
        <a:ext cx="2248853" cy="5295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25D3A-3D09-493A-A5DB-AE3E5CED9097}">
      <dsp:nvSpPr>
        <dsp:cNvPr id="0" name=""/>
        <dsp:cNvSpPr/>
      </dsp:nvSpPr>
      <dsp:spPr>
        <a:xfrm>
          <a:off x="0" y="0"/>
          <a:ext cx="3548450" cy="38446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Commercials</a:t>
          </a:r>
          <a:endParaRPr lang="en-US" sz="3600" kern="1200" dirty="0"/>
        </a:p>
      </dsp:txBody>
      <dsp:txXfrm>
        <a:off x="0" y="0"/>
        <a:ext cx="3548450" cy="1153392"/>
      </dsp:txXfrm>
    </dsp:sp>
    <dsp:sp modelId="{5F59CCEA-DAFC-41B3-8E0A-A23ED53E0176}">
      <dsp:nvSpPr>
        <dsp:cNvPr id="0" name=""/>
        <dsp:cNvSpPr/>
      </dsp:nvSpPr>
      <dsp:spPr>
        <a:xfrm>
          <a:off x="354844" y="1153486"/>
          <a:ext cx="2838760" cy="5600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EMI can be structured so that EMI is equal to electricity bill – no additional burden due to solarization</a:t>
          </a:r>
        </a:p>
      </dsp:txBody>
      <dsp:txXfrm>
        <a:off x="371248" y="1169890"/>
        <a:ext cx="2805952" cy="527274"/>
      </dsp:txXfrm>
    </dsp:sp>
    <dsp:sp modelId="{C77CB2F0-81A1-4100-8C48-D8102EFA033C}">
      <dsp:nvSpPr>
        <dsp:cNvPr id="0" name=""/>
        <dsp:cNvSpPr/>
      </dsp:nvSpPr>
      <dsp:spPr>
        <a:xfrm>
          <a:off x="354844" y="1799735"/>
          <a:ext cx="2838760" cy="560082"/>
        </a:xfrm>
        <a:prstGeom prst="roundRect">
          <a:avLst>
            <a:gd name="adj" fmla="val 10000"/>
          </a:avLst>
        </a:prstGeom>
        <a:solidFill>
          <a:schemeClr val="accent2">
            <a:hueOff val="1847440"/>
            <a:satOff val="-318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Financing: Rate of Interest - 8-15%</a:t>
          </a:r>
        </a:p>
      </dsp:txBody>
      <dsp:txXfrm>
        <a:off x="371248" y="1816139"/>
        <a:ext cx="2805952" cy="527274"/>
      </dsp:txXfrm>
    </dsp:sp>
    <dsp:sp modelId="{4821EA63-C48C-48F4-9FEF-76F3A5D9115A}">
      <dsp:nvSpPr>
        <dsp:cNvPr id="0" name=""/>
        <dsp:cNvSpPr/>
      </dsp:nvSpPr>
      <dsp:spPr>
        <a:xfrm>
          <a:off x="354844" y="2445985"/>
          <a:ext cx="2838760" cy="560082"/>
        </a:xfrm>
        <a:prstGeom prst="roundRect">
          <a:avLst>
            <a:gd name="adj" fmla="val 10000"/>
          </a:avLst>
        </a:prstGeom>
        <a:solidFill>
          <a:schemeClr val="accent2">
            <a:hueOff val="3694879"/>
            <a:satOff val="-635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Accelerated depreciation (3 years)</a:t>
          </a:r>
        </a:p>
      </dsp:txBody>
      <dsp:txXfrm>
        <a:off x="371248" y="2462389"/>
        <a:ext cx="2805952" cy="527274"/>
      </dsp:txXfrm>
    </dsp:sp>
    <dsp:sp modelId="{5821937B-150A-4A8D-BA82-F4745575FC54}">
      <dsp:nvSpPr>
        <dsp:cNvPr id="0" name=""/>
        <dsp:cNvSpPr/>
      </dsp:nvSpPr>
      <dsp:spPr>
        <a:xfrm>
          <a:off x="354844" y="3092234"/>
          <a:ext cx="2838760" cy="560082"/>
        </a:xfrm>
        <a:prstGeom prst="roundRect">
          <a:avLst>
            <a:gd name="adj" fmla="val 10000"/>
          </a:avLst>
        </a:prstGeom>
        <a:solidFill>
          <a:schemeClr val="accent2">
            <a:hueOff val="5542319"/>
            <a:satOff val="-953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GST benefit ~15%</a:t>
          </a:r>
        </a:p>
      </dsp:txBody>
      <dsp:txXfrm>
        <a:off x="371248" y="3108638"/>
        <a:ext cx="2805952" cy="5272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25D3A-3D09-493A-A5DB-AE3E5CED9097}">
      <dsp:nvSpPr>
        <dsp:cNvPr id="0" name=""/>
        <dsp:cNvSpPr/>
      </dsp:nvSpPr>
      <dsp:spPr>
        <a:xfrm>
          <a:off x="0" y="0"/>
          <a:ext cx="3341189" cy="28334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Details</a:t>
          </a:r>
          <a:endParaRPr lang="en-US" sz="3900" kern="1200" dirty="0"/>
        </a:p>
      </dsp:txBody>
      <dsp:txXfrm>
        <a:off x="0" y="0"/>
        <a:ext cx="3341189" cy="850029"/>
      </dsp:txXfrm>
    </dsp:sp>
    <dsp:sp modelId="{FACDD7AE-146E-4CDB-847E-BBA27EABD061}">
      <dsp:nvSpPr>
        <dsp:cNvPr id="0" name=""/>
        <dsp:cNvSpPr/>
      </dsp:nvSpPr>
      <dsp:spPr>
        <a:xfrm>
          <a:off x="334118" y="850859"/>
          <a:ext cx="2672951" cy="8543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Plant Setup and maintenance in scope</a:t>
          </a:r>
        </a:p>
      </dsp:txBody>
      <dsp:txXfrm>
        <a:off x="359140" y="875881"/>
        <a:ext cx="2622907" cy="804274"/>
      </dsp:txXfrm>
    </dsp:sp>
    <dsp:sp modelId="{FF746A0E-09EE-487C-8FFD-11CF5FE75E49}">
      <dsp:nvSpPr>
        <dsp:cNvPr id="0" name=""/>
        <dsp:cNvSpPr/>
      </dsp:nvSpPr>
      <dsp:spPr>
        <a:xfrm>
          <a:off x="334118" y="1836611"/>
          <a:ext cx="2672951" cy="854318"/>
        </a:xfrm>
        <a:prstGeom prst="roundRect">
          <a:avLst>
            <a:gd name="adj" fmla="val 10000"/>
          </a:avLst>
        </a:prstGeom>
        <a:solidFill>
          <a:schemeClr val="accent2">
            <a:hueOff val="5542319"/>
            <a:satOff val="-953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Liasoning</a:t>
          </a:r>
          <a:r>
            <a:rPr lang="en-US" sz="2000" kern="1200" dirty="0"/>
            <a:t> with DISCOM in scope</a:t>
          </a:r>
        </a:p>
      </dsp:txBody>
      <dsp:txXfrm>
        <a:off x="359140" y="1861633"/>
        <a:ext cx="2622907" cy="8042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9D4E3-5233-456A-B184-1B41A806FFFE}">
      <dsp:nvSpPr>
        <dsp:cNvPr id="0" name=""/>
        <dsp:cNvSpPr/>
      </dsp:nvSpPr>
      <dsp:spPr>
        <a:xfrm>
          <a:off x="-5478924" y="-838888"/>
          <a:ext cx="6523643" cy="6523643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DE726-E63B-48BE-8CD6-A76B32E8EBB3}">
      <dsp:nvSpPr>
        <dsp:cNvPr id="0" name=""/>
        <dsp:cNvSpPr/>
      </dsp:nvSpPr>
      <dsp:spPr>
        <a:xfrm>
          <a:off x="456787" y="302769"/>
          <a:ext cx="10262864" cy="60592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0955" tIns="30480" rIns="30480" bIns="3048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MSEB Approved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800" kern="1200" dirty="0"/>
            <a:t>Not all vendors are empaneled by MSEB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800" kern="1200" dirty="0"/>
            <a:t>Empanelment only after vendor clears rigorous checks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800" kern="1200" dirty="0"/>
            <a:t>Bound to follow government safety and quality norms</a:t>
          </a:r>
        </a:p>
      </dsp:txBody>
      <dsp:txXfrm>
        <a:off x="456787" y="302769"/>
        <a:ext cx="10262864" cy="605927"/>
      </dsp:txXfrm>
    </dsp:sp>
    <dsp:sp modelId="{72C20677-BF05-475A-A3EF-2391E3DDBF29}">
      <dsp:nvSpPr>
        <dsp:cNvPr id="0" name=""/>
        <dsp:cNvSpPr/>
      </dsp:nvSpPr>
      <dsp:spPr>
        <a:xfrm>
          <a:off x="78082" y="227028"/>
          <a:ext cx="757408" cy="75740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15C2B53-25F8-48F9-9113-91A02060B0AC}">
      <dsp:nvSpPr>
        <dsp:cNvPr id="0" name=""/>
        <dsp:cNvSpPr/>
      </dsp:nvSpPr>
      <dsp:spPr>
        <a:xfrm>
          <a:off x="890976" y="1211369"/>
          <a:ext cx="9828674" cy="605927"/>
        </a:xfrm>
        <a:prstGeom prst="rect">
          <a:avLst/>
        </a:prstGeom>
        <a:gradFill rotWithShape="0">
          <a:gsLst>
            <a:gs pos="0">
              <a:schemeClr val="accent3">
                <a:hueOff val="769411"/>
                <a:satOff val="1185"/>
                <a:lumOff val="1568"/>
                <a:alphaOff val="0"/>
                <a:tint val="60000"/>
                <a:satMod val="100000"/>
                <a:lumMod val="110000"/>
              </a:schemeClr>
            </a:gs>
            <a:gs pos="100000">
              <a:schemeClr val="accent3">
                <a:hueOff val="769411"/>
                <a:satOff val="1185"/>
                <a:lumOff val="1568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2991" tIns="50800" rIns="50800" bIns="508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rebuchet MS" panose="020B0603020202020204"/>
              <a:ea typeface="+mn-ea"/>
              <a:cs typeface="+mn-cs"/>
            </a:rPr>
            <a:t>Government</a:t>
          </a:r>
          <a:r>
            <a:rPr lang="en-US" sz="1200" kern="1200" dirty="0"/>
            <a:t> Recognized Startup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800" kern="1200" dirty="0"/>
            <a:t>One of the few companies to be recognized and backed by Government of India (DPIIT)</a:t>
          </a:r>
        </a:p>
      </dsp:txBody>
      <dsp:txXfrm>
        <a:off x="890976" y="1211369"/>
        <a:ext cx="9828674" cy="605927"/>
      </dsp:txXfrm>
    </dsp:sp>
    <dsp:sp modelId="{1BD3A229-F56B-4CF5-B921-4CE359D994D3}">
      <dsp:nvSpPr>
        <dsp:cNvPr id="0" name=""/>
        <dsp:cNvSpPr/>
      </dsp:nvSpPr>
      <dsp:spPr>
        <a:xfrm>
          <a:off x="512272" y="1135628"/>
          <a:ext cx="757408" cy="75740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769411"/>
              <a:satOff val="1185"/>
              <a:lumOff val="156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A562A81-F523-4291-88DC-22DC73C7156E}">
      <dsp:nvSpPr>
        <dsp:cNvPr id="0" name=""/>
        <dsp:cNvSpPr/>
      </dsp:nvSpPr>
      <dsp:spPr>
        <a:xfrm>
          <a:off x="1024238" y="2119969"/>
          <a:ext cx="9695413" cy="605927"/>
        </a:xfrm>
        <a:prstGeom prst="rect">
          <a:avLst/>
        </a:prstGeom>
        <a:gradFill rotWithShape="0">
          <a:gsLst>
            <a:gs pos="0">
              <a:schemeClr val="accent3">
                <a:hueOff val="1538822"/>
                <a:satOff val="2369"/>
                <a:lumOff val="3137"/>
                <a:alphaOff val="0"/>
                <a:tint val="60000"/>
                <a:satMod val="100000"/>
                <a:lumMod val="110000"/>
              </a:schemeClr>
            </a:gs>
            <a:gs pos="100000">
              <a:schemeClr val="accent3">
                <a:hueOff val="1538822"/>
                <a:satOff val="2369"/>
                <a:lumOff val="3137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2991" tIns="50800" rIns="50800" bIns="508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rebuchet MS" panose="020B0603020202020204"/>
              <a:ea typeface="+mn-ea"/>
              <a:cs typeface="+mn-cs"/>
            </a:rPr>
            <a:t>Unique Offering for C&amp;I (Commercial &amp; Industrial)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800" kern="1200" dirty="0">
              <a:latin typeface="Trebuchet MS" panose="020B0603020202020204"/>
              <a:ea typeface="+mn-ea"/>
              <a:cs typeface="+mn-cs"/>
            </a:rPr>
            <a:t>Not all vendors offer OPEX model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800" kern="1200" dirty="0">
              <a:latin typeface="Trebuchet MS" panose="020B0603020202020204"/>
              <a:ea typeface="+mn-ea"/>
              <a:cs typeface="+mn-cs"/>
            </a:rPr>
            <a:t>Special products for flat residents like solar for balconies</a:t>
          </a:r>
        </a:p>
      </dsp:txBody>
      <dsp:txXfrm>
        <a:off x="1024238" y="2119969"/>
        <a:ext cx="9695413" cy="605927"/>
      </dsp:txXfrm>
    </dsp:sp>
    <dsp:sp modelId="{856CCFD1-8F59-43D2-BDE8-DBF034D0013A}">
      <dsp:nvSpPr>
        <dsp:cNvPr id="0" name=""/>
        <dsp:cNvSpPr/>
      </dsp:nvSpPr>
      <dsp:spPr>
        <a:xfrm>
          <a:off x="645533" y="2044228"/>
          <a:ext cx="757408" cy="75740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1538822"/>
              <a:satOff val="2369"/>
              <a:lumOff val="3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69A46BB-B01F-4B71-B422-C11818093E57}">
      <dsp:nvSpPr>
        <dsp:cNvPr id="0" name=""/>
        <dsp:cNvSpPr/>
      </dsp:nvSpPr>
      <dsp:spPr>
        <a:xfrm>
          <a:off x="898643" y="3028569"/>
          <a:ext cx="9828674" cy="605927"/>
        </a:xfrm>
        <a:prstGeom prst="rect">
          <a:avLst/>
        </a:prstGeom>
        <a:gradFill rotWithShape="0">
          <a:gsLst>
            <a:gs pos="0">
              <a:schemeClr val="accent3">
                <a:hueOff val="2308233"/>
                <a:satOff val="3554"/>
                <a:lumOff val="4705"/>
                <a:alphaOff val="0"/>
                <a:tint val="60000"/>
                <a:satMod val="100000"/>
                <a:lumMod val="110000"/>
              </a:schemeClr>
            </a:gs>
            <a:gs pos="100000">
              <a:schemeClr val="accent3">
                <a:hueOff val="2308233"/>
                <a:satOff val="3554"/>
                <a:lumOff val="4705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2991" tIns="50800" rIns="50800" bIns="508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Trebuchet MS" panose="020B0603020202020204"/>
              <a:ea typeface="+mn-ea"/>
              <a:cs typeface="+mn-cs"/>
            </a:rPr>
            <a:t>Cutting edge technology</a:t>
          </a:r>
          <a:endParaRPr lang="en-US" sz="1200" kern="1200" dirty="0">
            <a:latin typeface="Trebuchet MS" panose="020B0603020202020204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700" kern="1200" dirty="0">
              <a:latin typeface="Trebuchet MS" panose="020B0603020202020204"/>
              <a:ea typeface="+mn-ea"/>
              <a:cs typeface="+mn-cs"/>
            </a:rPr>
            <a:t>We were the first to introduce unique products to Indian market like </a:t>
          </a:r>
          <a:r>
            <a:rPr lang="en-US" sz="700" kern="1200" dirty="0" err="1">
              <a:latin typeface="Trebuchet MS" panose="020B0603020202020204"/>
              <a:ea typeface="+mn-ea"/>
              <a:cs typeface="+mn-cs"/>
            </a:rPr>
            <a:t>batteryless</a:t>
          </a:r>
          <a:r>
            <a:rPr lang="en-US" sz="700" kern="1200" dirty="0">
              <a:latin typeface="Trebuchet MS" panose="020B0603020202020204"/>
              <a:ea typeface="+mn-ea"/>
              <a:cs typeface="+mn-cs"/>
            </a:rPr>
            <a:t> </a:t>
          </a:r>
          <a:r>
            <a:rPr lang="en-US" sz="700" kern="1200" dirty="0" err="1">
              <a:latin typeface="Trebuchet MS" panose="020B0603020202020204"/>
              <a:ea typeface="+mn-ea"/>
              <a:cs typeface="+mn-cs"/>
            </a:rPr>
            <a:t>offgrid</a:t>
          </a:r>
          <a:r>
            <a:rPr lang="en-US" sz="700" kern="1200" dirty="0">
              <a:latin typeface="Trebuchet MS" panose="020B0603020202020204"/>
              <a:ea typeface="+mn-ea"/>
              <a:cs typeface="+mn-cs"/>
            </a:rPr>
            <a:t> PCU, </a:t>
          </a:r>
          <a:r>
            <a:rPr lang="en-US" sz="700" kern="1200" dirty="0" err="1">
              <a:latin typeface="Trebuchet MS" panose="020B0603020202020204"/>
              <a:ea typeface="+mn-ea"/>
              <a:cs typeface="+mn-cs"/>
            </a:rPr>
            <a:t>suntracking</a:t>
          </a:r>
          <a:r>
            <a:rPr lang="en-US" sz="700" kern="1200" dirty="0">
              <a:latin typeface="Trebuchet MS" panose="020B0603020202020204"/>
              <a:ea typeface="+mn-ea"/>
              <a:cs typeface="+mn-cs"/>
            </a:rPr>
            <a:t> system for residential rooftops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700" kern="1200" dirty="0">
              <a:latin typeface="Trebuchet MS" panose="020B0603020202020204"/>
              <a:ea typeface="+mn-ea"/>
              <a:cs typeface="+mn-cs"/>
            </a:rPr>
            <a:t>One of the few companies to launch Hybrid system (</a:t>
          </a:r>
          <a:r>
            <a:rPr lang="en-US" sz="700" kern="1200" dirty="0" err="1">
              <a:latin typeface="Trebuchet MS" panose="020B0603020202020204"/>
              <a:ea typeface="+mn-ea"/>
              <a:cs typeface="+mn-cs"/>
            </a:rPr>
            <a:t>Wind+Solar</a:t>
          </a:r>
          <a:r>
            <a:rPr lang="en-US" sz="700" kern="1200" dirty="0">
              <a:latin typeface="Trebuchet MS" panose="020B0603020202020204"/>
              <a:ea typeface="+mn-ea"/>
              <a:cs typeface="+mn-cs"/>
            </a:rPr>
            <a:t>) in India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700" kern="1200" dirty="0">
              <a:latin typeface="Trebuchet MS" panose="020B0603020202020204"/>
              <a:ea typeface="+mn-ea"/>
              <a:cs typeface="+mn-cs"/>
            </a:rPr>
            <a:t>Winner of “Top Ten Battery Manufacturing Startups in India”</a:t>
          </a:r>
        </a:p>
      </dsp:txBody>
      <dsp:txXfrm>
        <a:off x="898643" y="3028569"/>
        <a:ext cx="9828674" cy="605927"/>
      </dsp:txXfrm>
    </dsp:sp>
    <dsp:sp modelId="{480DCAA1-2FC7-493C-A2A0-C4C1292C25B2}">
      <dsp:nvSpPr>
        <dsp:cNvPr id="0" name=""/>
        <dsp:cNvSpPr/>
      </dsp:nvSpPr>
      <dsp:spPr>
        <a:xfrm>
          <a:off x="512272" y="2952828"/>
          <a:ext cx="757408" cy="75740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2308233"/>
              <a:satOff val="3554"/>
              <a:lumOff val="47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B0D61E1-B2E5-411F-B85F-D2823C30F1E6}">
      <dsp:nvSpPr>
        <dsp:cNvPr id="0" name=""/>
        <dsp:cNvSpPr/>
      </dsp:nvSpPr>
      <dsp:spPr>
        <a:xfrm>
          <a:off x="456787" y="3879163"/>
          <a:ext cx="10262864" cy="721937"/>
        </a:xfrm>
        <a:prstGeom prst="rect">
          <a:avLst/>
        </a:prstGeom>
        <a:gradFill rotWithShape="0">
          <a:gsLst>
            <a:gs pos="0">
              <a:schemeClr val="accent3">
                <a:hueOff val="3077644"/>
                <a:satOff val="4738"/>
                <a:lumOff val="6274"/>
                <a:alphaOff val="0"/>
                <a:tint val="60000"/>
                <a:satMod val="100000"/>
                <a:lumMod val="110000"/>
              </a:schemeClr>
            </a:gs>
            <a:gs pos="100000">
              <a:schemeClr val="accent3">
                <a:hueOff val="3077644"/>
                <a:satOff val="4738"/>
                <a:lumOff val="6274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2991" tIns="50800" rIns="50800" bIns="508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rebuchet MS" panose="020B0603020202020204"/>
              <a:ea typeface="+mn-ea"/>
              <a:cs typeface="+mn-cs"/>
            </a:rPr>
            <a:t>Pan India Operations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800" kern="1200" dirty="0">
              <a:latin typeface="Trebuchet MS" panose="020B0603020202020204"/>
              <a:ea typeface="+mn-ea"/>
              <a:cs typeface="+mn-cs"/>
            </a:rPr>
            <a:t>Rich experience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800" kern="1200" dirty="0">
              <a:latin typeface="Trebuchet MS" panose="020B0603020202020204"/>
              <a:ea typeface="+mn-ea"/>
              <a:cs typeface="+mn-cs"/>
            </a:rPr>
            <a:t>Big volume gives us direct access to manufactures – lowers cost to you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800" kern="1200" dirty="0">
              <a:latin typeface="Trebuchet MS" panose="020B0603020202020204"/>
              <a:ea typeface="+mn-ea"/>
              <a:cs typeface="+mn-cs"/>
            </a:rPr>
            <a:t>In-depth technical knowledge – we also manufacture specialized solar panels, inverters &amp; batteries</a:t>
          </a:r>
        </a:p>
      </dsp:txBody>
      <dsp:txXfrm>
        <a:off x="456787" y="3879163"/>
        <a:ext cx="10262864" cy="721937"/>
      </dsp:txXfrm>
    </dsp:sp>
    <dsp:sp modelId="{FFFACFEE-1E90-4655-8FE4-A6B948237A80}">
      <dsp:nvSpPr>
        <dsp:cNvPr id="0" name=""/>
        <dsp:cNvSpPr/>
      </dsp:nvSpPr>
      <dsp:spPr>
        <a:xfrm>
          <a:off x="78082" y="3861428"/>
          <a:ext cx="757408" cy="75740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3077644"/>
              <a:satOff val="4738"/>
              <a:lumOff val="62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385BD-29E7-4CD0-9D98-72DED5AAA71C}">
      <dsp:nvSpPr>
        <dsp:cNvPr id="0" name=""/>
        <dsp:cNvSpPr/>
      </dsp:nvSpPr>
      <dsp:spPr>
        <a:xfrm rot="10800000">
          <a:off x="2342134" y="1845"/>
          <a:ext cx="8115738" cy="1191778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554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/>
            <a:t>Cold Storage with ₹8 Lakhs Monthly Electricity Bill Solarized (100kW)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1" kern="1200" dirty="0"/>
            <a:t>This is one of the biggest cold storages in this part of the country.</a:t>
          </a:r>
          <a:endParaRPr lang="en-US" sz="1800" i="1" kern="1200" dirty="0"/>
        </a:p>
      </dsp:txBody>
      <dsp:txXfrm rot="10800000">
        <a:off x="2640078" y="1845"/>
        <a:ext cx="7817794" cy="1191778"/>
      </dsp:txXfrm>
    </dsp:sp>
    <dsp:sp modelId="{3974F2A0-A43A-493D-B2FC-DB181F23E32C}">
      <dsp:nvSpPr>
        <dsp:cNvPr id="0" name=""/>
        <dsp:cNvSpPr/>
      </dsp:nvSpPr>
      <dsp:spPr>
        <a:xfrm>
          <a:off x="1746245" y="1845"/>
          <a:ext cx="1191778" cy="1191778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EA729-9B2F-4F9D-8E63-4AAC1846F0C2}">
      <dsp:nvSpPr>
        <dsp:cNvPr id="0" name=""/>
        <dsp:cNvSpPr/>
      </dsp:nvSpPr>
      <dsp:spPr>
        <a:xfrm rot="10800000">
          <a:off x="2342134" y="1498950"/>
          <a:ext cx="8115738" cy="1191778"/>
        </a:xfrm>
        <a:prstGeom prst="homePlate">
          <a:avLst/>
        </a:prstGeom>
        <a:solidFill>
          <a:schemeClr val="accent3">
            <a:hueOff val="1538822"/>
            <a:satOff val="2369"/>
            <a:lumOff val="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554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/>
            <a:t>Region’s Largest Hi-tech Poultry Farm Goes SOLAR at Unnao (100kW)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/>
            <a:t>Diesel Generator Set was replaced at the poultry farm which resulted in ROI of 12 months !!!</a:t>
          </a:r>
        </a:p>
      </dsp:txBody>
      <dsp:txXfrm rot="10800000">
        <a:off x="2640078" y="1498950"/>
        <a:ext cx="7817794" cy="1191778"/>
      </dsp:txXfrm>
    </dsp:sp>
    <dsp:sp modelId="{8CFC7822-DE74-4BE4-9787-C120C83814EF}">
      <dsp:nvSpPr>
        <dsp:cNvPr id="0" name=""/>
        <dsp:cNvSpPr/>
      </dsp:nvSpPr>
      <dsp:spPr>
        <a:xfrm>
          <a:off x="1746245" y="1498950"/>
          <a:ext cx="1191778" cy="1191778"/>
        </a:xfrm>
        <a:prstGeom prst="ellipse">
          <a:avLst/>
        </a:prstGeom>
        <a:blipFill>
          <a:blip xmlns:r="http://schemas.openxmlformats.org/officeDocument/2006/relationships" r:embed="rId2"/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2BF9B-A7A5-40A4-862B-27770A6792DB}">
      <dsp:nvSpPr>
        <dsp:cNvPr id="0" name=""/>
        <dsp:cNvSpPr/>
      </dsp:nvSpPr>
      <dsp:spPr>
        <a:xfrm rot="10800000">
          <a:off x="2342134" y="2996056"/>
          <a:ext cx="8115738" cy="1191778"/>
        </a:xfrm>
        <a:prstGeom prst="homePlate">
          <a:avLst/>
        </a:prstGeom>
        <a:solidFill>
          <a:schemeClr val="accent3">
            <a:hueOff val="3077644"/>
            <a:satOff val="4738"/>
            <a:lumOff val="6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554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Factory that produces animal feed solarized (25kW)</a:t>
          </a:r>
          <a:br>
            <a:rPr lang="en-US" sz="1800" kern="1200" dirty="0"/>
          </a:br>
          <a:r>
            <a:rPr lang="en-US" sz="1800" i="1" kern="1200" dirty="0"/>
            <a:t>Solar is the primary source of power due to unstable grid supply.</a:t>
          </a:r>
        </a:p>
      </dsp:txBody>
      <dsp:txXfrm rot="10800000">
        <a:off x="2640078" y="2996056"/>
        <a:ext cx="7817794" cy="1191778"/>
      </dsp:txXfrm>
    </dsp:sp>
    <dsp:sp modelId="{9604B463-F964-4509-85B4-D1E5C3E6C840}">
      <dsp:nvSpPr>
        <dsp:cNvPr id="0" name=""/>
        <dsp:cNvSpPr/>
      </dsp:nvSpPr>
      <dsp:spPr>
        <a:xfrm>
          <a:off x="1746245" y="2996056"/>
          <a:ext cx="1191778" cy="119177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9000" r="-5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238EB-3AFA-4860-9016-B0B42885FBD0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F293-119C-4244-8B29-3847E29AE7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6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0F293-119C-4244-8B29-3847E29AE7C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32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0F293-119C-4244-8B29-3847E29AE7C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81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0F293-119C-4244-8B29-3847E29AE7C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08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0F293-119C-4244-8B29-3847E29AE7C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98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0F293-119C-4244-8B29-3847E29AE7C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67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6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9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6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0854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90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77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29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30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9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3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7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70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2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0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6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74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2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10000"/>
            <a:lum/>
          </a:blip>
          <a:srcRect/>
          <a:stretch>
            <a:fillRect l="31000" t="27000" r="15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FF554-F091-4943-A303-F26C0B14F81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ED93D-8BB9-4DC7-8FB0-F6A55E1E5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27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bun.in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info@dabun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6B2CB-2472-416B-B454-A9EB77BF2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2642269"/>
            <a:ext cx="8595856" cy="111591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Solarization - Commercial &amp; Industrial</a:t>
            </a:r>
            <a:endParaRPr lang="en-US" sz="2800" i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E31BD6-BBC1-421D-B977-D50D2CBA8E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181" y="6260014"/>
            <a:ext cx="1477819" cy="5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158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7C3A9-42F1-B7BF-B6F8-7E0F1DFD3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Asked Questions …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2B45FE8-774D-C70B-D2D5-18CFE71B76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0017243"/>
              </p:ext>
            </p:extLst>
          </p:nvPr>
        </p:nvGraphicFramePr>
        <p:xfrm>
          <a:off x="1100015" y="2303583"/>
          <a:ext cx="9613860" cy="4355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157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7C3A9-42F1-B7BF-B6F8-7E0F1DFD3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Models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2B45FE8-774D-C70B-D2D5-18CFE71B76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5768065"/>
              </p:ext>
            </p:extLst>
          </p:nvPr>
        </p:nvGraphicFramePr>
        <p:xfrm>
          <a:off x="1100014" y="2091266"/>
          <a:ext cx="9358436" cy="3347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3743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7C3A9-42F1-B7BF-B6F8-7E0F1DFD3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CAPEX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C94025A-6A93-11E6-957D-C9851B645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705226"/>
              </p:ext>
            </p:extLst>
          </p:nvPr>
        </p:nvGraphicFramePr>
        <p:xfrm>
          <a:off x="680321" y="2629914"/>
          <a:ext cx="3961347" cy="188178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13050">
                  <a:extLst>
                    <a:ext uri="{9D8B030D-6E8A-4147-A177-3AD203B41FA5}">
                      <a16:colId xmlns:a16="http://schemas.microsoft.com/office/drawing/2014/main" val="3309762646"/>
                    </a:ext>
                  </a:extLst>
                </a:gridCol>
                <a:gridCol w="1529784">
                  <a:extLst>
                    <a:ext uri="{9D8B030D-6E8A-4147-A177-3AD203B41FA5}">
                      <a16:colId xmlns:a16="http://schemas.microsoft.com/office/drawing/2014/main" val="2813033246"/>
                    </a:ext>
                  </a:extLst>
                </a:gridCol>
                <a:gridCol w="1718513">
                  <a:extLst>
                    <a:ext uri="{9D8B030D-6E8A-4147-A177-3AD203B41FA5}">
                      <a16:colId xmlns:a16="http://schemas.microsoft.com/office/drawing/2014/main" val="3160112328"/>
                    </a:ext>
                  </a:extLst>
                </a:gridCol>
              </a:tblGrid>
              <a:tr h="4643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KVA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Price (Monocrystalline) (per watt)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Price - Polycrystalline  </a:t>
                      </a:r>
                      <a:r>
                        <a:rPr lang="en-US" sz="1100" dirty="0">
                          <a:effectLst/>
                        </a:rPr>
                        <a:t>(per watt)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4351959"/>
                  </a:ext>
                </a:extLst>
              </a:tr>
              <a:tr h="4723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10-25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46.08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45.22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9787464"/>
                  </a:ext>
                </a:extLst>
              </a:tr>
              <a:tr h="461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44.60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5860386"/>
                  </a:ext>
                </a:extLst>
              </a:tr>
              <a:tr h="418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43.40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6037351"/>
                  </a:ext>
                </a:extLst>
              </a:tr>
            </a:tbl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FF89D67-00A1-B4D2-BC12-6B22DC6EDE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0344906"/>
              </p:ext>
            </p:extLst>
          </p:nvPr>
        </p:nvGraphicFramePr>
        <p:xfrm>
          <a:off x="9085276" y="2243398"/>
          <a:ext cx="2852257" cy="3861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3D6F98B-6D44-7E17-82E3-610A74EDE1FD}"/>
              </a:ext>
            </a:extLst>
          </p:cNvPr>
          <p:cNvSpPr txBox="1"/>
          <p:nvPr/>
        </p:nvSpPr>
        <p:spPr>
          <a:xfrm>
            <a:off x="680321" y="2260129"/>
            <a:ext cx="396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</a:rPr>
              <a:t>Rate Card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CF1D49D-BD28-CD80-3AD7-B2CE24986C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1696210"/>
              </p:ext>
            </p:extLst>
          </p:nvPr>
        </p:nvGraphicFramePr>
        <p:xfrm>
          <a:off x="5192878" y="2260129"/>
          <a:ext cx="3548450" cy="3844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E03C1AC-9193-FFEB-1A8F-B09BAE8ACB28}"/>
              </a:ext>
            </a:extLst>
          </p:cNvPr>
          <p:cNvSpPr txBox="1"/>
          <p:nvPr/>
        </p:nvSpPr>
        <p:spPr>
          <a:xfrm>
            <a:off x="698497" y="4644003"/>
            <a:ext cx="39613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GST Extra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Transportation, installation, </a:t>
            </a:r>
            <a:r>
              <a:rPr lang="en-US" sz="11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liasoning</a:t>
            </a:r>
            <a:r>
              <a:rPr lang="en-US" sz="11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 included</a:t>
            </a:r>
          </a:p>
        </p:txBody>
      </p:sp>
    </p:spTree>
    <p:extLst>
      <p:ext uri="{BB962C8B-B14F-4D97-AF65-F5344CB8AC3E}">
        <p14:creationId xmlns:p14="http://schemas.microsoft.com/office/powerpoint/2010/main" val="275287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7C3A9-42F1-B7BF-B6F8-7E0F1DFD3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OPEX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C94025A-6A93-11E6-957D-C9851B645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21021"/>
              </p:ext>
            </p:extLst>
          </p:nvPr>
        </p:nvGraphicFramePr>
        <p:xfrm>
          <a:off x="1114696" y="2638991"/>
          <a:ext cx="3164844" cy="147145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70028">
                  <a:extLst>
                    <a:ext uri="{9D8B030D-6E8A-4147-A177-3AD203B41FA5}">
                      <a16:colId xmlns:a16="http://schemas.microsoft.com/office/drawing/2014/main" val="3309762646"/>
                    </a:ext>
                  </a:extLst>
                </a:gridCol>
                <a:gridCol w="1294816">
                  <a:extLst>
                    <a:ext uri="{9D8B030D-6E8A-4147-A177-3AD203B41FA5}">
                      <a16:colId xmlns:a16="http://schemas.microsoft.com/office/drawing/2014/main" val="2813033246"/>
                    </a:ext>
                  </a:extLst>
                </a:gridCol>
              </a:tblGrid>
              <a:tr h="445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Agreement Period (</a:t>
                      </a:r>
                      <a:r>
                        <a:rPr lang="en-US" sz="1400" dirty="0" err="1">
                          <a:effectLst/>
                        </a:rPr>
                        <a:t>Yrs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Unit Charge (Rs / kWh)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4351959"/>
                  </a:ext>
                </a:extLst>
              </a:tr>
              <a:tr h="535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9787464"/>
                  </a:ext>
                </a:extLst>
              </a:tr>
              <a:tr h="4906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5860386"/>
                  </a:ext>
                </a:extLst>
              </a:tr>
            </a:tbl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8DBBDE3-A0D5-DE2E-91DA-F745CA751D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3055043"/>
              </p:ext>
            </p:extLst>
          </p:nvPr>
        </p:nvGraphicFramePr>
        <p:xfrm>
          <a:off x="7736115" y="2190404"/>
          <a:ext cx="3341189" cy="2833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94549B6-82C0-8E9D-DFF7-35693E37565B}"/>
              </a:ext>
            </a:extLst>
          </p:cNvPr>
          <p:cNvSpPr txBox="1"/>
          <p:nvPr/>
        </p:nvSpPr>
        <p:spPr>
          <a:xfrm>
            <a:off x="1114696" y="2269659"/>
            <a:ext cx="316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</a:rPr>
              <a:t>Rate Card</a:t>
            </a:r>
          </a:p>
        </p:txBody>
      </p:sp>
    </p:spTree>
    <p:extLst>
      <p:ext uri="{BB962C8B-B14F-4D97-AF65-F5344CB8AC3E}">
        <p14:creationId xmlns:p14="http://schemas.microsoft.com/office/powerpoint/2010/main" val="175974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7C3A9-42F1-B7BF-B6F8-7E0F1DFD3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Dabun?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9684F6F-762C-B45B-9547-8B2DD3D9DC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6125172"/>
              </p:ext>
            </p:extLst>
          </p:nvPr>
        </p:nvGraphicFramePr>
        <p:xfrm>
          <a:off x="1100013" y="2012134"/>
          <a:ext cx="10787187" cy="4845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160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7C3A9-42F1-B7BF-B6F8-7E0F1DFD3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C&amp;I Installations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64445B-E8FE-5483-7A18-558FBCD634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909809"/>
              </p:ext>
            </p:extLst>
          </p:nvPr>
        </p:nvGraphicFramePr>
        <p:xfrm>
          <a:off x="-291751" y="2219510"/>
          <a:ext cx="12204118" cy="4189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980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D3349D2-132D-4DF3-A92C-4106D6B52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56" y="2961645"/>
            <a:ext cx="9830842" cy="1216241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Dabun</a:t>
            </a:r>
            <a:b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b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en-US" sz="1800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DABUN PRIVATE LIMITED</a:t>
            </a:r>
            <a:br>
              <a:rPr lang="en-US" sz="1800" i="1" dirty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en-US" sz="1800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Aditya </a:t>
            </a:r>
            <a:r>
              <a:rPr lang="en-US" sz="1800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Shagun</a:t>
            </a:r>
            <a:r>
              <a:rPr lang="en-US" sz="1800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800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Bavdhan</a:t>
            </a:r>
            <a:r>
              <a:rPr lang="en-US" sz="1800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</a:t>
            </a:r>
            <a:br>
              <a:rPr lang="en-US" sz="1800" i="1" dirty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en-US" sz="1800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Pune, Maharashtra, India, 411021</a:t>
            </a:r>
            <a:br>
              <a:rPr lang="en-US" sz="1800" i="1" dirty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br>
              <a:rPr lang="en-US" sz="1800" i="1" dirty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en-US" sz="1800" i="1" u="sng" dirty="0">
                <a:solidFill>
                  <a:schemeClr val="bg1">
                    <a:lumMod val="75000"/>
                    <a:lumOff val="2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www.dabun.in</a:t>
            </a:r>
            <a:r>
              <a:rPr lang="en-US" sz="1800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sz="1800" i="1" dirty="0">
                <a:solidFill>
                  <a:schemeClr val="bg1">
                    <a:lumMod val="75000"/>
                    <a:lumOff val="2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info@dabun.in</a:t>
            </a:r>
            <a:r>
              <a:rPr lang="en-US" sz="1800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      Phone: +91-22-48971234</a:t>
            </a:r>
          </a:p>
        </p:txBody>
      </p:sp>
    </p:spTree>
    <p:extLst>
      <p:ext uri="{BB962C8B-B14F-4D97-AF65-F5344CB8AC3E}">
        <p14:creationId xmlns:p14="http://schemas.microsoft.com/office/powerpoint/2010/main" val="290698575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53950</TotalTime>
  <Words>649</Words>
  <Application>Microsoft Office PowerPoint</Application>
  <PresentationFormat>Widescreen</PresentationFormat>
  <Paragraphs>98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Berlin</vt:lpstr>
      <vt:lpstr>Solarization - Commercial &amp; Industrial</vt:lpstr>
      <vt:lpstr>Most Asked Questions …</vt:lpstr>
      <vt:lpstr>Financial Models</vt:lpstr>
      <vt:lpstr>CAPEX</vt:lpstr>
      <vt:lpstr>OPEX</vt:lpstr>
      <vt:lpstr>Why Dabun?</vt:lpstr>
      <vt:lpstr>Recent C&amp;I Installations</vt:lpstr>
      <vt:lpstr>Dabun  DABUN PRIVATE LIMITED Aditya Shagun, Bavdhan, Pune, Maharashtra, India, 411021  www.dabun.in    info@dabun.in       Phone: +91-22-48971234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DABUN Franchise Model</dc:title>
  <dc:creator>navnit</dc:creator>
  <cp:lastModifiedBy>NAVNIT SINGH</cp:lastModifiedBy>
  <cp:revision>308</cp:revision>
  <dcterms:created xsi:type="dcterms:W3CDTF">2020-11-08T12:48:47Z</dcterms:created>
  <dcterms:modified xsi:type="dcterms:W3CDTF">2023-02-14T16:46:09Z</dcterms:modified>
</cp:coreProperties>
</file>